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77" r:id="rId6"/>
    <p:sldId id="260" r:id="rId7"/>
    <p:sldId id="285" r:id="rId8"/>
    <p:sldId id="287" r:id="rId9"/>
    <p:sldId id="288" r:id="rId10"/>
    <p:sldId id="266" r:id="rId11"/>
    <p:sldId id="264" r:id="rId12"/>
    <p:sldId id="275" r:id="rId13"/>
  </p:sldIdLst>
  <p:sldSz cx="10693400" cy="7237413"/>
  <p:notesSz cx="9144000" cy="6858000"/>
  <p:defaultTextStyle>
    <a:defPPr>
      <a:defRPr lang="en-US"/>
    </a:defPPr>
    <a:lvl1pPr marL="0" algn="l" defTabSz="978042" rtl="0" eaLnBrk="1" latinLnBrk="0" hangingPunct="1">
      <a:defRPr sz="1900" kern="1200">
        <a:solidFill>
          <a:schemeClr val="tx1"/>
        </a:solidFill>
        <a:latin typeface="+mn-lt"/>
        <a:ea typeface="+mn-ea"/>
        <a:cs typeface="+mn-cs"/>
      </a:defRPr>
    </a:lvl1pPr>
    <a:lvl2pPr marL="489021" algn="l" defTabSz="978042" rtl="0" eaLnBrk="1" latinLnBrk="0" hangingPunct="1">
      <a:defRPr sz="1900" kern="1200">
        <a:solidFill>
          <a:schemeClr val="tx1"/>
        </a:solidFill>
        <a:latin typeface="+mn-lt"/>
        <a:ea typeface="+mn-ea"/>
        <a:cs typeface="+mn-cs"/>
      </a:defRPr>
    </a:lvl2pPr>
    <a:lvl3pPr marL="978042" algn="l" defTabSz="978042" rtl="0" eaLnBrk="1" latinLnBrk="0" hangingPunct="1">
      <a:defRPr sz="1900" kern="1200">
        <a:solidFill>
          <a:schemeClr val="tx1"/>
        </a:solidFill>
        <a:latin typeface="+mn-lt"/>
        <a:ea typeface="+mn-ea"/>
        <a:cs typeface="+mn-cs"/>
      </a:defRPr>
    </a:lvl3pPr>
    <a:lvl4pPr marL="1467063" algn="l" defTabSz="978042" rtl="0" eaLnBrk="1" latinLnBrk="0" hangingPunct="1">
      <a:defRPr sz="1900" kern="1200">
        <a:solidFill>
          <a:schemeClr val="tx1"/>
        </a:solidFill>
        <a:latin typeface="+mn-lt"/>
        <a:ea typeface="+mn-ea"/>
        <a:cs typeface="+mn-cs"/>
      </a:defRPr>
    </a:lvl4pPr>
    <a:lvl5pPr marL="1956084" algn="l" defTabSz="978042" rtl="0" eaLnBrk="1" latinLnBrk="0" hangingPunct="1">
      <a:defRPr sz="1900" kern="1200">
        <a:solidFill>
          <a:schemeClr val="tx1"/>
        </a:solidFill>
        <a:latin typeface="+mn-lt"/>
        <a:ea typeface="+mn-ea"/>
        <a:cs typeface="+mn-cs"/>
      </a:defRPr>
    </a:lvl5pPr>
    <a:lvl6pPr marL="2445106" algn="l" defTabSz="978042" rtl="0" eaLnBrk="1" latinLnBrk="0" hangingPunct="1">
      <a:defRPr sz="1900" kern="1200">
        <a:solidFill>
          <a:schemeClr val="tx1"/>
        </a:solidFill>
        <a:latin typeface="+mn-lt"/>
        <a:ea typeface="+mn-ea"/>
        <a:cs typeface="+mn-cs"/>
      </a:defRPr>
    </a:lvl6pPr>
    <a:lvl7pPr marL="2934127" algn="l" defTabSz="978042" rtl="0" eaLnBrk="1" latinLnBrk="0" hangingPunct="1">
      <a:defRPr sz="1900" kern="1200">
        <a:solidFill>
          <a:schemeClr val="tx1"/>
        </a:solidFill>
        <a:latin typeface="+mn-lt"/>
        <a:ea typeface="+mn-ea"/>
        <a:cs typeface="+mn-cs"/>
      </a:defRPr>
    </a:lvl7pPr>
    <a:lvl8pPr marL="3423148" algn="l" defTabSz="978042" rtl="0" eaLnBrk="1" latinLnBrk="0" hangingPunct="1">
      <a:defRPr sz="1900" kern="1200">
        <a:solidFill>
          <a:schemeClr val="tx1"/>
        </a:solidFill>
        <a:latin typeface="+mn-lt"/>
        <a:ea typeface="+mn-ea"/>
        <a:cs typeface="+mn-cs"/>
      </a:defRPr>
    </a:lvl8pPr>
    <a:lvl9pPr marL="3912169" algn="l" defTabSz="97804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3" d="100"/>
          <a:sy n="93" d="100"/>
        </p:scale>
        <p:origin x="710" y="82"/>
      </p:cViewPr>
      <p:guideLst>
        <p:guide orient="horz" pos="22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802005" y="2248293"/>
            <a:ext cx="9089390" cy="1551353"/>
          </a:xfrm>
        </p:spPr>
        <p:txBody>
          <a:bodyPr/>
          <a:lstStyle/>
          <a:p>
            <a:r>
              <a:rPr lang="tr-TR"/>
              <a:t>Asıl başlık stili için tıklatın</a:t>
            </a:r>
            <a:endParaRPr lang="en-GB"/>
          </a:p>
        </p:txBody>
      </p:sp>
      <p:sp>
        <p:nvSpPr>
          <p:cNvPr id="3" name="Alt Başlık 2"/>
          <p:cNvSpPr>
            <a:spLocks noGrp="1"/>
          </p:cNvSpPr>
          <p:nvPr>
            <p:ph type="subTitle" idx="1"/>
          </p:nvPr>
        </p:nvSpPr>
        <p:spPr>
          <a:xfrm>
            <a:off x="1604010" y="4101201"/>
            <a:ext cx="7485380" cy="1849561"/>
          </a:xfrm>
        </p:spPr>
        <p:txBody>
          <a:bodyPr/>
          <a:lstStyle>
            <a:lvl1pPr marL="0" indent="0" algn="ctr">
              <a:buNone/>
              <a:defRPr>
                <a:solidFill>
                  <a:schemeClr val="tx1">
                    <a:tint val="75000"/>
                  </a:schemeClr>
                </a:solidFill>
              </a:defRPr>
            </a:lvl1pPr>
            <a:lvl2pPr marL="489021" indent="0" algn="ctr">
              <a:buNone/>
              <a:defRPr>
                <a:solidFill>
                  <a:schemeClr val="tx1">
                    <a:tint val="75000"/>
                  </a:schemeClr>
                </a:solidFill>
              </a:defRPr>
            </a:lvl2pPr>
            <a:lvl3pPr marL="978042" indent="0" algn="ctr">
              <a:buNone/>
              <a:defRPr>
                <a:solidFill>
                  <a:schemeClr val="tx1">
                    <a:tint val="75000"/>
                  </a:schemeClr>
                </a:solidFill>
              </a:defRPr>
            </a:lvl3pPr>
            <a:lvl4pPr marL="1467063" indent="0" algn="ctr">
              <a:buNone/>
              <a:defRPr>
                <a:solidFill>
                  <a:schemeClr val="tx1">
                    <a:tint val="75000"/>
                  </a:schemeClr>
                </a:solidFill>
              </a:defRPr>
            </a:lvl4pPr>
            <a:lvl5pPr marL="1956084" indent="0" algn="ctr">
              <a:buNone/>
              <a:defRPr>
                <a:solidFill>
                  <a:schemeClr val="tx1">
                    <a:tint val="75000"/>
                  </a:schemeClr>
                </a:solidFill>
              </a:defRPr>
            </a:lvl5pPr>
            <a:lvl6pPr marL="2445106" indent="0" algn="ctr">
              <a:buNone/>
              <a:defRPr>
                <a:solidFill>
                  <a:schemeClr val="tx1">
                    <a:tint val="75000"/>
                  </a:schemeClr>
                </a:solidFill>
              </a:defRPr>
            </a:lvl6pPr>
            <a:lvl7pPr marL="2934127" indent="0" algn="ctr">
              <a:buNone/>
              <a:defRPr>
                <a:solidFill>
                  <a:schemeClr val="tx1">
                    <a:tint val="75000"/>
                  </a:schemeClr>
                </a:solidFill>
              </a:defRPr>
            </a:lvl7pPr>
            <a:lvl8pPr marL="3423148" indent="0" algn="ctr">
              <a:buNone/>
              <a:defRPr>
                <a:solidFill>
                  <a:schemeClr val="tx1">
                    <a:tint val="75000"/>
                  </a:schemeClr>
                </a:solidFill>
              </a:defRPr>
            </a:lvl8pPr>
            <a:lvl9pPr marL="3912169" indent="0" algn="ctr">
              <a:buNone/>
              <a:defRPr>
                <a:solidFill>
                  <a:schemeClr val="tx1">
                    <a:tint val="75000"/>
                  </a:schemeClr>
                </a:solidFill>
              </a:defRPr>
            </a:lvl9pPr>
          </a:lstStyle>
          <a:p>
            <a:r>
              <a:rPr lang="tr-TR"/>
              <a:t>Asıl alt başlık stilini düzenlemek için tıklatın</a:t>
            </a:r>
            <a:endParaRPr lang="en-GB"/>
          </a:p>
        </p:txBody>
      </p:sp>
      <p:sp>
        <p:nvSpPr>
          <p:cNvPr id="4" name="Veri Yer Tutucusu 3"/>
          <p:cNvSpPr>
            <a:spLocks noGrp="1"/>
          </p:cNvSpPr>
          <p:nvPr>
            <p:ph type="dt" sz="half" idx="10"/>
          </p:nvPr>
        </p:nvSpPr>
        <p:spPr/>
        <p:txBody>
          <a:bodyPr/>
          <a:lstStyle/>
          <a:p>
            <a:fld id="{593C66C5-603F-44C1-98EB-87FE7C378BEC}" type="datetimeFigureOut">
              <a:rPr lang="en-GB" smtClean="0"/>
              <a:t>17/01/2023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1719136914"/>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593C66C5-603F-44C1-98EB-87FE7C378BEC}" type="datetimeFigureOut">
              <a:rPr lang="en-GB" smtClean="0"/>
              <a:t>17/01/2023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378044784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398774" y="289836"/>
            <a:ext cx="2606517" cy="6175256"/>
          </a:xfrm>
        </p:spPr>
        <p:txBody>
          <a:bodyPr vert="eaVert"/>
          <a:lstStyle/>
          <a:p>
            <a:r>
              <a:rPr lang="tr-TR"/>
              <a:t>Asıl başlık stili için tıklatın</a:t>
            </a:r>
            <a:endParaRPr lang="en-GB"/>
          </a:p>
        </p:txBody>
      </p:sp>
      <p:sp>
        <p:nvSpPr>
          <p:cNvPr id="3" name="Dikey Metin Yer Tutucusu 2"/>
          <p:cNvSpPr>
            <a:spLocks noGrp="1"/>
          </p:cNvSpPr>
          <p:nvPr>
            <p:ph type="body" orient="vert" idx="1"/>
          </p:nvPr>
        </p:nvSpPr>
        <p:spPr>
          <a:xfrm>
            <a:off x="579227" y="289836"/>
            <a:ext cx="7641326" cy="617525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593C66C5-603F-44C1-98EB-87FE7C378BEC}" type="datetimeFigureOut">
              <a:rPr lang="en-GB" smtClean="0"/>
              <a:t>17/01/2023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3456859949"/>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593C66C5-603F-44C1-98EB-87FE7C378BEC}" type="datetimeFigureOut">
              <a:rPr lang="en-GB" smtClean="0"/>
              <a:t>17/01/2023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4176018574"/>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44705" y="4650711"/>
            <a:ext cx="9089390" cy="1437431"/>
          </a:xfrm>
        </p:spPr>
        <p:txBody>
          <a:bodyPr anchor="t"/>
          <a:lstStyle>
            <a:lvl1pPr algn="l">
              <a:defRPr sz="4300" b="1" cap="all"/>
            </a:lvl1pPr>
          </a:lstStyle>
          <a:p>
            <a:r>
              <a:rPr lang="tr-TR"/>
              <a:t>Asıl başlık stili için tıklatın</a:t>
            </a:r>
            <a:endParaRPr lang="en-GB"/>
          </a:p>
        </p:txBody>
      </p:sp>
      <p:sp>
        <p:nvSpPr>
          <p:cNvPr id="3" name="Metin Yer Tutucusu 2"/>
          <p:cNvSpPr>
            <a:spLocks noGrp="1"/>
          </p:cNvSpPr>
          <p:nvPr>
            <p:ph type="body" idx="1"/>
          </p:nvPr>
        </p:nvSpPr>
        <p:spPr>
          <a:xfrm>
            <a:off x="844705" y="3067525"/>
            <a:ext cx="9089390" cy="1583184"/>
          </a:xfrm>
        </p:spPr>
        <p:txBody>
          <a:bodyPr anchor="b"/>
          <a:lstStyle>
            <a:lvl1pPr marL="0" indent="0">
              <a:buNone/>
              <a:defRPr sz="2100">
                <a:solidFill>
                  <a:schemeClr val="tx1">
                    <a:tint val="75000"/>
                  </a:schemeClr>
                </a:solidFill>
              </a:defRPr>
            </a:lvl1pPr>
            <a:lvl2pPr marL="489021" indent="0">
              <a:buNone/>
              <a:defRPr sz="1900">
                <a:solidFill>
                  <a:schemeClr val="tx1">
                    <a:tint val="75000"/>
                  </a:schemeClr>
                </a:solidFill>
              </a:defRPr>
            </a:lvl2pPr>
            <a:lvl3pPr marL="978042" indent="0">
              <a:buNone/>
              <a:defRPr sz="1700">
                <a:solidFill>
                  <a:schemeClr val="tx1">
                    <a:tint val="75000"/>
                  </a:schemeClr>
                </a:solidFill>
              </a:defRPr>
            </a:lvl3pPr>
            <a:lvl4pPr marL="1467063" indent="0">
              <a:buNone/>
              <a:defRPr sz="1500">
                <a:solidFill>
                  <a:schemeClr val="tx1">
                    <a:tint val="75000"/>
                  </a:schemeClr>
                </a:solidFill>
              </a:defRPr>
            </a:lvl4pPr>
            <a:lvl5pPr marL="1956084" indent="0">
              <a:buNone/>
              <a:defRPr sz="1500">
                <a:solidFill>
                  <a:schemeClr val="tx1">
                    <a:tint val="75000"/>
                  </a:schemeClr>
                </a:solidFill>
              </a:defRPr>
            </a:lvl5pPr>
            <a:lvl6pPr marL="2445106" indent="0">
              <a:buNone/>
              <a:defRPr sz="1500">
                <a:solidFill>
                  <a:schemeClr val="tx1">
                    <a:tint val="75000"/>
                  </a:schemeClr>
                </a:solidFill>
              </a:defRPr>
            </a:lvl6pPr>
            <a:lvl7pPr marL="2934127" indent="0">
              <a:buNone/>
              <a:defRPr sz="1500">
                <a:solidFill>
                  <a:schemeClr val="tx1">
                    <a:tint val="75000"/>
                  </a:schemeClr>
                </a:solidFill>
              </a:defRPr>
            </a:lvl7pPr>
            <a:lvl8pPr marL="3423148" indent="0">
              <a:buNone/>
              <a:defRPr sz="1500">
                <a:solidFill>
                  <a:schemeClr val="tx1">
                    <a:tint val="75000"/>
                  </a:schemeClr>
                </a:solidFill>
              </a:defRPr>
            </a:lvl8pPr>
            <a:lvl9pPr marL="3912169" indent="0">
              <a:buNone/>
              <a:defRPr sz="15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93C66C5-603F-44C1-98EB-87FE7C378BEC}" type="datetimeFigureOut">
              <a:rPr lang="en-GB" smtClean="0"/>
              <a:t>17/01/2023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229842870"/>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sz="half" idx="1"/>
          </p:nvPr>
        </p:nvSpPr>
        <p:spPr>
          <a:xfrm>
            <a:off x="579226" y="1688733"/>
            <a:ext cx="5123921" cy="4776358"/>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p:cNvSpPr>
            <a:spLocks noGrp="1"/>
          </p:cNvSpPr>
          <p:nvPr>
            <p:ph sz="half" idx="2"/>
          </p:nvPr>
        </p:nvSpPr>
        <p:spPr>
          <a:xfrm>
            <a:off x="5881370" y="1688733"/>
            <a:ext cx="5123921" cy="4776358"/>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p:cNvSpPr>
            <a:spLocks noGrp="1"/>
          </p:cNvSpPr>
          <p:nvPr>
            <p:ph type="dt" sz="half" idx="10"/>
          </p:nvPr>
        </p:nvSpPr>
        <p:spPr/>
        <p:txBody>
          <a:bodyPr/>
          <a:lstStyle/>
          <a:p>
            <a:fld id="{593C66C5-603F-44C1-98EB-87FE7C378BEC}" type="datetimeFigureOut">
              <a:rPr lang="en-GB" smtClean="0"/>
              <a:t>17/01/2023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3781005600"/>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4670" y="289832"/>
            <a:ext cx="9624060" cy="1206236"/>
          </a:xfrm>
        </p:spPr>
        <p:txBody>
          <a:bodyPr/>
          <a:lstStyle>
            <a:lvl1pPr>
              <a:defRPr/>
            </a:lvl1pPr>
          </a:lstStyle>
          <a:p>
            <a:r>
              <a:rPr lang="tr-TR"/>
              <a:t>Asıl başlık stili için tıklatın</a:t>
            </a:r>
            <a:endParaRPr lang="en-GB"/>
          </a:p>
        </p:txBody>
      </p:sp>
      <p:sp>
        <p:nvSpPr>
          <p:cNvPr id="3" name="Metin Yer Tutucusu 2"/>
          <p:cNvSpPr>
            <a:spLocks noGrp="1"/>
          </p:cNvSpPr>
          <p:nvPr>
            <p:ph type="body" idx="1"/>
          </p:nvPr>
        </p:nvSpPr>
        <p:spPr>
          <a:xfrm>
            <a:off x="534670" y="1620042"/>
            <a:ext cx="4724775" cy="675156"/>
          </a:xfrm>
        </p:spPr>
        <p:txBody>
          <a:bodyPr anchor="b"/>
          <a:lstStyle>
            <a:lvl1pPr marL="0" indent="0">
              <a:buNone/>
              <a:defRPr sz="2600" b="1"/>
            </a:lvl1pPr>
            <a:lvl2pPr marL="489021" indent="0">
              <a:buNone/>
              <a:defRPr sz="2100" b="1"/>
            </a:lvl2pPr>
            <a:lvl3pPr marL="978042" indent="0">
              <a:buNone/>
              <a:defRPr sz="1900" b="1"/>
            </a:lvl3pPr>
            <a:lvl4pPr marL="1467063" indent="0">
              <a:buNone/>
              <a:defRPr sz="1700" b="1"/>
            </a:lvl4pPr>
            <a:lvl5pPr marL="1956084" indent="0">
              <a:buNone/>
              <a:defRPr sz="1700" b="1"/>
            </a:lvl5pPr>
            <a:lvl6pPr marL="2445106" indent="0">
              <a:buNone/>
              <a:defRPr sz="1700" b="1"/>
            </a:lvl6pPr>
            <a:lvl7pPr marL="2934127" indent="0">
              <a:buNone/>
              <a:defRPr sz="1700" b="1"/>
            </a:lvl7pPr>
            <a:lvl8pPr marL="3423148" indent="0">
              <a:buNone/>
              <a:defRPr sz="1700" b="1"/>
            </a:lvl8pPr>
            <a:lvl9pPr marL="3912169" indent="0">
              <a:buNone/>
              <a:defRPr sz="1700" b="1"/>
            </a:lvl9pPr>
          </a:lstStyle>
          <a:p>
            <a:pPr lvl="0"/>
            <a:r>
              <a:rPr lang="tr-TR"/>
              <a:t>Asıl metin stillerini düzenlemek için tıklatın</a:t>
            </a:r>
          </a:p>
        </p:txBody>
      </p:sp>
      <p:sp>
        <p:nvSpPr>
          <p:cNvPr id="4" name="İçerik Yer Tutucusu 3"/>
          <p:cNvSpPr>
            <a:spLocks noGrp="1"/>
          </p:cNvSpPr>
          <p:nvPr>
            <p:ph sz="half" idx="2"/>
          </p:nvPr>
        </p:nvSpPr>
        <p:spPr>
          <a:xfrm>
            <a:off x="534670" y="2295198"/>
            <a:ext cx="4724775" cy="4169890"/>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p:cNvSpPr>
            <a:spLocks noGrp="1"/>
          </p:cNvSpPr>
          <p:nvPr>
            <p:ph type="body" sz="quarter" idx="3"/>
          </p:nvPr>
        </p:nvSpPr>
        <p:spPr>
          <a:xfrm>
            <a:off x="5432100" y="1620042"/>
            <a:ext cx="4726632" cy="675156"/>
          </a:xfrm>
        </p:spPr>
        <p:txBody>
          <a:bodyPr anchor="b"/>
          <a:lstStyle>
            <a:lvl1pPr marL="0" indent="0">
              <a:buNone/>
              <a:defRPr sz="2600" b="1"/>
            </a:lvl1pPr>
            <a:lvl2pPr marL="489021" indent="0">
              <a:buNone/>
              <a:defRPr sz="2100" b="1"/>
            </a:lvl2pPr>
            <a:lvl3pPr marL="978042" indent="0">
              <a:buNone/>
              <a:defRPr sz="1900" b="1"/>
            </a:lvl3pPr>
            <a:lvl4pPr marL="1467063" indent="0">
              <a:buNone/>
              <a:defRPr sz="1700" b="1"/>
            </a:lvl4pPr>
            <a:lvl5pPr marL="1956084" indent="0">
              <a:buNone/>
              <a:defRPr sz="1700" b="1"/>
            </a:lvl5pPr>
            <a:lvl6pPr marL="2445106" indent="0">
              <a:buNone/>
              <a:defRPr sz="1700" b="1"/>
            </a:lvl6pPr>
            <a:lvl7pPr marL="2934127" indent="0">
              <a:buNone/>
              <a:defRPr sz="1700" b="1"/>
            </a:lvl7pPr>
            <a:lvl8pPr marL="3423148" indent="0">
              <a:buNone/>
              <a:defRPr sz="1700" b="1"/>
            </a:lvl8pPr>
            <a:lvl9pPr marL="3912169" indent="0">
              <a:buNone/>
              <a:defRPr sz="1700" b="1"/>
            </a:lvl9pPr>
          </a:lstStyle>
          <a:p>
            <a:pPr lvl="0"/>
            <a:r>
              <a:rPr lang="tr-TR"/>
              <a:t>Asıl metin stillerini düzenlemek için tıklatın</a:t>
            </a:r>
          </a:p>
        </p:txBody>
      </p:sp>
      <p:sp>
        <p:nvSpPr>
          <p:cNvPr id="6" name="İçerik Yer Tutucusu 5"/>
          <p:cNvSpPr>
            <a:spLocks noGrp="1"/>
          </p:cNvSpPr>
          <p:nvPr>
            <p:ph sz="quarter" idx="4"/>
          </p:nvPr>
        </p:nvSpPr>
        <p:spPr>
          <a:xfrm>
            <a:off x="5432100" y="2295198"/>
            <a:ext cx="4726632" cy="4169890"/>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p:cNvSpPr>
            <a:spLocks noGrp="1"/>
          </p:cNvSpPr>
          <p:nvPr>
            <p:ph type="dt" sz="half" idx="10"/>
          </p:nvPr>
        </p:nvSpPr>
        <p:spPr/>
        <p:txBody>
          <a:bodyPr/>
          <a:lstStyle/>
          <a:p>
            <a:fld id="{593C66C5-603F-44C1-98EB-87FE7C378BEC}" type="datetimeFigureOut">
              <a:rPr lang="en-GB" smtClean="0"/>
              <a:t>17/01/2023</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374174163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GB"/>
          </a:p>
        </p:txBody>
      </p:sp>
      <p:sp>
        <p:nvSpPr>
          <p:cNvPr id="3" name="Veri Yer Tutucusu 2"/>
          <p:cNvSpPr>
            <a:spLocks noGrp="1"/>
          </p:cNvSpPr>
          <p:nvPr>
            <p:ph type="dt" sz="half" idx="10"/>
          </p:nvPr>
        </p:nvSpPr>
        <p:spPr/>
        <p:txBody>
          <a:bodyPr/>
          <a:lstStyle/>
          <a:p>
            <a:fld id="{593C66C5-603F-44C1-98EB-87FE7C378BEC}" type="datetimeFigureOut">
              <a:rPr lang="en-GB" smtClean="0"/>
              <a:t>17/01/2023</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957737803"/>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93C66C5-603F-44C1-98EB-87FE7C378BEC}" type="datetimeFigureOut">
              <a:rPr lang="en-GB" smtClean="0"/>
              <a:t>17/01/2023</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2312880737"/>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4670" y="288156"/>
            <a:ext cx="3518055" cy="1226339"/>
          </a:xfrm>
        </p:spPr>
        <p:txBody>
          <a:bodyPr anchor="b"/>
          <a:lstStyle>
            <a:lvl1pPr algn="l">
              <a:defRPr sz="2100" b="1"/>
            </a:lvl1pPr>
          </a:lstStyle>
          <a:p>
            <a:r>
              <a:rPr lang="tr-TR"/>
              <a:t>Asıl başlık stili için tıklatın</a:t>
            </a:r>
            <a:endParaRPr lang="en-GB"/>
          </a:p>
        </p:txBody>
      </p:sp>
      <p:sp>
        <p:nvSpPr>
          <p:cNvPr id="3" name="İçerik Yer Tutucusu 2"/>
          <p:cNvSpPr>
            <a:spLocks noGrp="1"/>
          </p:cNvSpPr>
          <p:nvPr>
            <p:ph idx="1"/>
          </p:nvPr>
        </p:nvSpPr>
        <p:spPr>
          <a:xfrm>
            <a:off x="4180824" y="288160"/>
            <a:ext cx="5977907" cy="6176931"/>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p:cNvSpPr>
            <a:spLocks noGrp="1"/>
          </p:cNvSpPr>
          <p:nvPr>
            <p:ph type="body" sz="half" idx="2"/>
          </p:nvPr>
        </p:nvSpPr>
        <p:spPr>
          <a:xfrm>
            <a:off x="534670" y="1514499"/>
            <a:ext cx="3518055" cy="4950592"/>
          </a:xfrm>
        </p:spPr>
        <p:txBody>
          <a:bodyPr/>
          <a:lstStyle>
            <a:lvl1pPr marL="0" indent="0">
              <a:buNone/>
              <a:defRPr sz="1500"/>
            </a:lvl1pPr>
            <a:lvl2pPr marL="489021" indent="0">
              <a:buNone/>
              <a:defRPr sz="1300"/>
            </a:lvl2pPr>
            <a:lvl3pPr marL="978042" indent="0">
              <a:buNone/>
              <a:defRPr sz="1100"/>
            </a:lvl3pPr>
            <a:lvl4pPr marL="1467063" indent="0">
              <a:buNone/>
              <a:defRPr sz="1000"/>
            </a:lvl4pPr>
            <a:lvl5pPr marL="1956084" indent="0">
              <a:buNone/>
              <a:defRPr sz="1000"/>
            </a:lvl5pPr>
            <a:lvl6pPr marL="2445106" indent="0">
              <a:buNone/>
              <a:defRPr sz="1000"/>
            </a:lvl6pPr>
            <a:lvl7pPr marL="2934127" indent="0">
              <a:buNone/>
              <a:defRPr sz="1000"/>
            </a:lvl7pPr>
            <a:lvl8pPr marL="3423148" indent="0">
              <a:buNone/>
              <a:defRPr sz="1000"/>
            </a:lvl8pPr>
            <a:lvl9pPr marL="3912169"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93C66C5-603F-44C1-98EB-87FE7C378BEC}" type="datetimeFigureOut">
              <a:rPr lang="en-GB" smtClean="0"/>
              <a:t>17/01/2023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1697526202"/>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095981" y="5066189"/>
            <a:ext cx="6416040" cy="598092"/>
          </a:xfrm>
        </p:spPr>
        <p:txBody>
          <a:bodyPr anchor="b"/>
          <a:lstStyle>
            <a:lvl1pPr algn="l">
              <a:defRPr sz="2100" b="1"/>
            </a:lvl1pPr>
          </a:lstStyle>
          <a:p>
            <a:r>
              <a:rPr lang="tr-TR"/>
              <a:t>Asıl başlık stili için tıklatın</a:t>
            </a:r>
            <a:endParaRPr lang="en-GB"/>
          </a:p>
        </p:txBody>
      </p:sp>
      <p:sp>
        <p:nvSpPr>
          <p:cNvPr id="3" name="Resim Yer Tutucusu 2"/>
          <p:cNvSpPr>
            <a:spLocks noGrp="1"/>
          </p:cNvSpPr>
          <p:nvPr>
            <p:ph type="pic" idx="1"/>
          </p:nvPr>
        </p:nvSpPr>
        <p:spPr>
          <a:xfrm>
            <a:off x="2095981" y="646676"/>
            <a:ext cx="6416040" cy="4342448"/>
          </a:xfrm>
        </p:spPr>
        <p:txBody>
          <a:bodyPr/>
          <a:lstStyle>
            <a:lvl1pPr marL="0" indent="0">
              <a:buNone/>
              <a:defRPr sz="3400"/>
            </a:lvl1pPr>
            <a:lvl2pPr marL="489021" indent="0">
              <a:buNone/>
              <a:defRPr sz="3000"/>
            </a:lvl2pPr>
            <a:lvl3pPr marL="978042" indent="0">
              <a:buNone/>
              <a:defRPr sz="2600"/>
            </a:lvl3pPr>
            <a:lvl4pPr marL="1467063" indent="0">
              <a:buNone/>
              <a:defRPr sz="2100"/>
            </a:lvl4pPr>
            <a:lvl5pPr marL="1956084" indent="0">
              <a:buNone/>
              <a:defRPr sz="2100"/>
            </a:lvl5pPr>
            <a:lvl6pPr marL="2445106" indent="0">
              <a:buNone/>
              <a:defRPr sz="2100"/>
            </a:lvl6pPr>
            <a:lvl7pPr marL="2934127" indent="0">
              <a:buNone/>
              <a:defRPr sz="2100"/>
            </a:lvl7pPr>
            <a:lvl8pPr marL="3423148" indent="0">
              <a:buNone/>
              <a:defRPr sz="2100"/>
            </a:lvl8pPr>
            <a:lvl9pPr marL="3912169" indent="0">
              <a:buNone/>
              <a:defRPr sz="2100"/>
            </a:lvl9pPr>
          </a:lstStyle>
          <a:p>
            <a:endParaRPr lang="en-GB"/>
          </a:p>
        </p:txBody>
      </p:sp>
      <p:sp>
        <p:nvSpPr>
          <p:cNvPr id="4" name="Metin Yer Tutucusu 3"/>
          <p:cNvSpPr>
            <a:spLocks noGrp="1"/>
          </p:cNvSpPr>
          <p:nvPr>
            <p:ph type="body" sz="half" idx="2"/>
          </p:nvPr>
        </p:nvSpPr>
        <p:spPr>
          <a:xfrm>
            <a:off x="2095981" y="5664282"/>
            <a:ext cx="6416040" cy="849390"/>
          </a:xfrm>
        </p:spPr>
        <p:txBody>
          <a:bodyPr/>
          <a:lstStyle>
            <a:lvl1pPr marL="0" indent="0">
              <a:buNone/>
              <a:defRPr sz="1500"/>
            </a:lvl1pPr>
            <a:lvl2pPr marL="489021" indent="0">
              <a:buNone/>
              <a:defRPr sz="1300"/>
            </a:lvl2pPr>
            <a:lvl3pPr marL="978042" indent="0">
              <a:buNone/>
              <a:defRPr sz="1100"/>
            </a:lvl3pPr>
            <a:lvl4pPr marL="1467063" indent="0">
              <a:buNone/>
              <a:defRPr sz="1000"/>
            </a:lvl4pPr>
            <a:lvl5pPr marL="1956084" indent="0">
              <a:buNone/>
              <a:defRPr sz="1000"/>
            </a:lvl5pPr>
            <a:lvl6pPr marL="2445106" indent="0">
              <a:buNone/>
              <a:defRPr sz="1000"/>
            </a:lvl6pPr>
            <a:lvl7pPr marL="2934127" indent="0">
              <a:buNone/>
              <a:defRPr sz="1000"/>
            </a:lvl7pPr>
            <a:lvl8pPr marL="3423148" indent="0">
              <a:buNone/>
              <a:defRPr sz="1000"/>
            </a:lvl8pPr>
            <a:lvl9pPr marL="3912169"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93C66C5-603F-44C1-98EB-87FE7C378BEC}" type="datetimeFigureOut">
              <a:rPr lang="en-GB" smtClean="0"/>
              <a:t>17/01/2023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441AA783-9A02-4115-81FB-3D0FDF385495}" type="slidenum">
              <a:rPr lang="en-GB" smtClean="0"/>
              <a:t>‹#›</a:t>
            </a:fld>
            <a:endParaRPr lang="en-GB"/>
          </a:p>
        </p:txBody>
      </p:sp>
    </p:spTree>
    <p:extLst>
      <p:ext uri="{BB962C8B-B14F-4D97-AF65-F5344CB8AC3E}">
        <p14:creationId xmlns:p14="http://schemas.microsoft.com/office/powerpoint/2010/main" val="818830005"/>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34670" y="289832"/>
            <a:ext cx="9624060" cy="1206236"/>
          </a:xfrm>
          <a:prstGeom prst="rect">
            <a:avLst/>
          </a:prstGeom>
        </p:spPr>
        <p:txBody>
          <a:bodyPr vert="horz" lIns="97804" tIns="48902" rIns="97804" bIns="48902" rtlCol="0" anchor="ctr">
            <a:normAutofit/>
          </a:bodyPr>
          <a:lstStyle/>
          <a:p>
            <a:r>
              <a:rPr lang="tr-TR"/>
              <a:t>Asıl başlık stili için tıklatın</a:t>
            </a:r>
            <a:endParaRPr lang="en-GB"/>
          </a:p>
        </p:txBody>
      </p:sp>
      <p:sp>
        <p:nvSpPr>
          <p:cNvPr id="3" name="Metin Yer Tutucusu 2"/>
          <p:cNvSpPr>
            <a:spLocks noGrp="1"/>
          </p:cNvSpPr>
          <p:nvPr>
            <p:ph type="body" idx="1"/>
          </p:nvPr>
        </p:nvSpPr>
        <p:spPr>
          <a:xfrm>
            <a:off x="534670" y="1688733"/>
            <a:ext cx="9624060" cy="4776358"/>
          </a:xfrm>
          <a:prstGeom prst="rect">
            <a:avLst/>
          </a:prstGeom>
        </p:spPr>
        <p:txBody>
          <a:bodyPr vert="horz" lIns="97804" tIns="48902" rIns="97804" bIns="48902"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2"/>
          </p:nvPr>
        </p:nvSpPr>
        <p:spPr>
          <a:xfrm>
            <a:off x="534670" y="6708013"/>
            <a:ext cx="2495127" cy="385325"/>
          </a:xfrm>
          <a:prstGeom prst="rect">
            <a:avLst/>
          </a:prstGeom>
        </p:spPr>
        <p:txBody>
          <a:bodyPr vert="horz" lIns="97804" tIns="48902" rIns="97804" bIns="48902" rtlCol="0" anchor="ctr"/>
          <a:lstStyle>
            <a:lvl1pPr algn="l">
              <a:defRPr sz="1300">
                <a:solidFill>
                  <a:schemeClr val="tx1">
                    <a:tint val="75000"/>
                  </a:schemeClr>
                </a:solidFill>
              </a:defRPr>
            </a:lvl1pPr>
          </a:lstStyle>
          <a:p>
            <a:fld id="{593C66C5-603F-44C1-98EB-87FE7C378BEC}" type="datetimeFigureOut">
              <a:rPr lang="en-GB" smtClean="0"/>
              <a:t>17/01/2023</a:t>
            </a:fld>
            <a:endParaRPr lang="en-GB"/>
          </a:p>
        </p:txBody>
      </p:sp>
      <p:sp>
        <p:nvSpPr>
          <p:cNvPr id="5" name="Altbilgi Yer Tutucusu 4"/>
          <p:cNvSpPr>
            <a:spLocks noGrp="1"/>
          </p:cNvSpPr>
          <p:nvPr>
            <p:ph type="ftr" sz="quarter" idx="3"/>
          </p:nvPr>
        </p:nvSpPr>
        <p:spPr>
          <a:xfrm>
            <a:off x="3653579" y="6708013"/>
            <a:ext cx="3386243" cy="385325"/>
          </a:xfrm>
          <a:prstGeom prst="rect">
            <a:avLst/>
          </a:prstGeom>
        </p:spPr>
        <p:txBody>
          <a:bodyPr vert="horz" lIns="97804" tIns="48902" rIns="97804" bIns="48902" rtlCol="0" anchor="ctr"/>
          <a:lstStyle>
            <a:lvl1pPr algn="ctr">
              <a:defRPr sz="13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7663603" y="6708013"/>
            <a:ext cx="2495127" cy="385325"/>
          </a:xfrm>
          <a:prstGeom prst="rect">
            <a:avLst/>
          </a:prstGeom>
        </p:spPr>
        <p:txBody>
          <a:bodyPr vert="horz" lIns="97804" tIns="48902" rIns="97804" bIns="48902" rtlCol="0" anchor="ctr"/>
          <a:lstStyle>
            <a:lvl1pPr algn="r">
              <a:defRPr sz="1300">
                <a:solidFill>
                  <a:schemeClr val="tx1">
                    <a:tint val="75000"/>
                  </a:schemeClr>
                </a:solidFill>
              </a:defRPr>
            </a:lvl1pPr>
          </a:lstStyle>
          <a:p>
            <a:fld id="{441AA783-9A02-4115-81FB-3D0FDF385495}" type="slidenum">
              <a:rPr lang="en-GB" smtClean="0"/>
              <a:t>‹#›</a:t>
            </a:fld>
            <a:endParaRPr lang="en-GB"/>
          </a:p>
        </p:txBody>
      </p:sp>
    </p:spTree>
    <p:extLst>
      <p:ext uri="{BB962C8B-B14F-4D97-AF65-F5344CB8AC3E}">
        <p14:creationId xmlns:p14="http://schemas.microsoft.com/office/powerpoint/2010/main" val="842056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78042" rtl="0" eaLnBrk="1" latinLnBrk="0" hangingPunct="1">
        <a:spcBef>
          <a:spcPct val="0"/>
        </a:spcBef>
        <a:buNone/>
        <a:defRPr sz="4700" kern="1200">
          <a:solidFill>
            <a:schemeClr val="tx1"/>
          </a:solidFill>
          <a:latin typeface="+mj-lt"/>
          <a:ea typeface="+mj-ea"/>
          <a:cs typeface="+mj-cs"/>
        </a:defRPr>
      </a:lvl1pPr>
    </p:titleStyle>
    <p:bodyStyle>
      <a:lvl1pPr marL="366766" indent="-366766" algn="l" defTabSz="97804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4659" indent="-305638" algn="l" defTabSz="97804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2553" indent="-244511" algn="l" defTabSz="978042"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1574" indent="-244511" algn="l" defTabSz="97804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200595" indent="-244511" algn="l" defTabSz="97804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89616" indent="-244511" algn="l" defTabSz="97804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78637" indent="-244511" algn="l" defTabSz="97804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67658" indent="-244511" algn="l" defTabSz="97804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56680" indent="-244511" algn="l" defTabSz="97804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8042" rtl="0" eaLnBrk="1" latinLnBrk="0" hangingPunct="1">
        <a:defRPr sz="1900" kern="1200">
          <a:solidFill>
            <a:schemeClr val="tx1"/>
          </a:solidFill>
          <a:latin typeface="+mn-lt"/>
          <a:ea typeface="+mn-ea"/>
          <a:cs typeface="+mn-cs"/>
        </a:defRPr>
      </a:lvl1pPr>
      <a:lvl2pPr marL="489021" algn="l" defTabSz="978042" rtl="0" eaLnBrk="1" latinLnBrk="0" hangingPunct="1">
        <a:defRPr sz="1900" kern="1200">
          <a:solidFill>
            <a:schemeClr val="tx1"/>
          </a:solidFill>
          <a:latin typeface="+mn-lt"/>
          <a:ea typeface="+mn-ea"/>
          <a:cs typeface="+mn-cs"/>
        </a:defRPr>
      </a:lvl2pPr>
      <a:lvl3pPr marL="978042" algn="l" defTabSz="978042" rtl="0" eaLnBrk="1" latinLnBrk="0" hangingPunct="1">
        <a:defRPr sz="1900" kern="1200">
          <a:solidFill>
            <a:schemeClr val="tx1"/>
          </a:solidFill>
          <a:latin typeface="+mn-lt"/>
          <a:ea typeface="+mn-ea"/>
          <a:cs typeface="+mn-cs"/>
        </a:defRPr>
      </a:lvl3pPr>
      <a:lvl4pPr marL="1467063" algn="l" defTabSz="978042" rtl="0" eaLnBrk="1" latinLnBrk="0" hangingPunct="1">
        <a:defRPr sz="1900" kern="1200">
          <a:solidFill>
            <a:schemeClr val="tx1"/>
          </a:solidFill>
          <a:latin typeface="+mn-lt"/>
          <a:ea typeface="+mn-ea"/>
          <a:cs typeface="+mn-cs"/>
        </a:defRPr>
      </a:lvl4pPr>
      <a:lvl5pPr marL="1956084" algn="l" defTabSz="978042" rtl="0" eaLnBrk="1" latinLnBrk="0" hangingPunct="1">
        <a:defRPr sz="1900" kern="1200">
          <a:solidFill>
            <a:schemeClr val="tx1"/>
          </a:solidFill>
          <a:latin typeface="+mn-lt"/>
          <a:ea typeface="+mn-ea"/>
          <a:cs typeface="+mn-cs"/>
        </a:defRPr>
      </a:lvl5pPr>
      <a:lvl6pPr marL="2445106" algn="l" defTabSz="978042" rtl="0" eaLnBrk="1" latinLnBrk="0" hangingPunct="1">
        <a:defRPr sz="1900" kern="1200">
          <a:solidFill>
            <a:schemeClr val="tx1"/>
          </a:solidFill>
          <a:latin typeface="+mn-lt"/>
          <a:ea typeface="+mn-ea"/>
          <a:cs typeface="+mn-cs"/>
        </a:defRPr>
      </a:lvl6pPr>
      <a:lvl7pPr marL="2934127" algn="l" defTabSz="978042" rtl="0" eaLnBrk="1" latinLnBrk="0" hangingPunct="1">
        <a:defRPr sz="1900" kern="1200">
          <a:solidFill>
            <a:schemeClr val="tx1"/>
          </a:solidFill>
          <a:latin typeface="+mn-lt"/>
          <a:ea typeface="+mn-ea"/>
          <a:cs typeface="+mn-cs"/>
        </a:defRPr>
      </a:lvl7pPr>
      <a:lvl8pPr marL="3423148" algn="l" defTabSz="978042" rtl="0" eaLnBrk="1" latinLnBrk="0" hangingPunct="1">
        <a:defRPr sz="1900" kern="1200">
          <a:solidFill>
            <a:schemeClr val="tx1"/>
          </a:solidFill>
          <a:latin typeface="+mn-lt"/>
          <a:ea typeface="+mn-ea"/>
          <a:cs typeface="+mn-cs"/>
        </a:defRPr>
      </a:lvl8pPr>
      <a:lvl9pPr marL="3912169" algn="l" defTabSz="97804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png"/><Relationship Id="rId7" Type="http://schemas.openxmlformats.org/officeDocument/2006/relationships/image" Target="../media/image5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6.jpeg"/><Relationship Id="rId4" Type="http://schemas.openxmlformats.org/officeDocument/2006/relationships/image" Target="../media/image4.jpeg"/><Relationship Id="rId9" Type="http://schemas.openxmlformats.org/officeDocument/2006/relationships/image" Target="../media/image59.jpeg"/></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3.png"/><Relationship Id="rId7" Type="http://schemas.openxmlformats.org/officeDocument/2006/relationships/image" Target="../media/image62.jpeg"/><Relationship Id="rId12" Type="http://schemas.openxmlformats.org/officeDocument/2006/relationships/image" Target="../media/image6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4.jpeg"/><Relationship Id="rId9" Type="http://schemas.openxmlformats.org/officeDocument/2006/relationships/image" Target="../media/image6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4.jpeg"/><Relationship Id="rId5" Type="http://schemas.openxmlformats.org/officeDocument/2006/relationships/image" Target="../media/image6.jpeg"/><Relationship Id="rId10"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7.jpeg"/><Relationship Id="rId3" Type="http://schemas.openxmlformats.org/officeDocument/2006/relationships/image" Target="../media/image13.jpeg"/><Relationship Id="rId7" Type="http://schemas.microsoft.com/office/2007/relationships/hdphoto" Target="../media/hdphoto4.wdp"/><Relationship Id="rId12"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4.jpeg"/><Relationship Id="rId5" Type="http://schemas.openxmlformats.org/officeDocument/2006/relationships/hyperlink" Target="https://www.google.com.tr/url?sa=i&amp;rct=j&amp;q=&amp;esrc=s&amp;source=imgres&amp;cd=&amp;cad=rja&amp;uact=8&amp;ved=0ahUKEwi144_Dvp7YAhXJLlAKHU4SCB4QjRwIBw&amp;url=http://www.themaritimehouse.com/tr/what-we-do.aspx?id=4&amp;psig=AOvVaw0uqGxA8ps5PAxALggVtoro&amp;ust=1514061974943409" TargetMode="External"/><Relationship Id="rId10" Type="http://schemas.openxmlformats.org/officeDocument/2006/relationships/image" Target="../media/image3.png"/><Relationship Id="rId4" Type="http://schemas.microsoft.com/office/2007/relationships/hdphoto" Target="../media/hdphoto3.wdp"/><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22.jpeg"/><Relationship Id="rId5" Type="http://schemas.openxmlformats.org/officeDocument/2006/relationships/image" Target="../media/image20.jpeg"/><Relationship Id="rId10" Type="http://schemas.openxmlformats.org/officeDocument/2006/relationships/image" Target="../media/image4.jpeg"/><Relationship Id="rId4" Type="http://schemas.microsoft.com/office/2007/relationships/hdphoto" Target="../media/hdphoto6.wdp"/><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8.jpeg"/><Relationship Id="rId18" Type="http://schemas.openxmlformats.org/officeDocument/2006/relationships/image" Target="../media/image4.jpeg"/><Relationship Id="rId3" Type="http://schemas.openxmlformats.org/officeDocument/2006/relationships/image" Target="../media/image23.jpeg"/><Relationship Id="rId21" Type="http://schemas.openxmlformats.org/officeDocument/2006/relationships/image" Target="../media/image32.jpeg"/><Relationship Id="rId7" Type="http://schemas.openxmlformats.org/officeDocument/2006/relationships/image" Target="../media/image25.jpeg"/><Relationship Id="rId12" Type="http://schemas.microsoft.com/office/2007/relationships/hdphoto" Target="../media/hdphoto13.wdp"/><Relationship Id="rId17" Type="http://schemas.openxmlformats.org/officeDocument/2006/relationships/image" Target="../media/image3.png"/><Relationship Id="rId2" Type="http://schemas.openxmlformats.org/officeDocument/2006/relationships/image" Target="../media/image1.jpg"/><Relationship Id="rId16" Type="http://schemas.microsoft.com/office/2007/relationships/hdphoto" Target="../media/hdphoto15.wdp"/><Relationship Id="rId20" Type="http://schemas.openxmlformats.org/officeDocument/2006/relationships/image" Target="../media/image31.jpeg"/><Relationship Id="rId1" Type="http://schemas.openxmlformats.org/officeDocument/2006/relationships/slideLayout" Target="../slideLayouts/slideLayout1.xml"/><Relationship Id="rId6" Type="http://schemas.microsoft.com/office/2007/relationships/hdphoto" Target="../media/hdphoto10.wdp"/><Relationship Id="rId11" Type="http://schemas.openxmlformats.org/officeDocument/2006/relationships/image" Target="../media/image27.jpeg"/><Relationship Id="rId5" Type="http://schemas.openxmlformats.org/officeDocument/2006/relationships/image" Target="../media/image24.jpeg"/><Relationship Id="rId15" Type="http://schemas.openxmlformats.org/officeDocument/2006/relationships/image" Target="../media/image29.jpeg"/><Relationship Id="rId10" Type="http://schemas.microsoft.com/office/2007/relationships/hdphoto" Target="../media/hdphoto12.wdp"/><Relationship Id="rId19" Type="http://schemas.openxmlformats.org/officeDocument/2006/relationships/image" Target="../media/image30.jpeg"/><Relationship Id="rId4" Type="http://schemas.microsoft.com/office/2007/relationships/hdphoto" Target="../media/hdphoto9.wdp"/><Relationship Id="rId9" Type="http://schemas.openxmlformats.org/officeDocument/2006/relationships/image" Target="../media/image26.jpeg"/><Relationship Id="rId14" Type="http://schemas.microsoft.com/office/2007/relationships/hdphoto" Target="../media/hdphoto14.wdp"/><Relationship Id="rId22"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4.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3.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image" Target="../media/image4.jpeg"/><Relationship Id="rId5" Type="http://schemas.openxmlformats.org/officeDocument/2006/relationships/image" Target="../media/image47.jpeg"/><Relationship Id="rId15" Type="http://schemas.openxmlformats.org/officeDocument/2006/relationships/image" Target="../media/image55.jpeg"/><Relationship Id="rId10" Type="http://schemas.openxmlformats.org/officeDocument/2006/relationships/image" Target="../media/image3.pn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Dikdörtgen 20"/>
          <p:cNvSpPr/>
          <p:nvPr/>
        </p:nvSpPr>
        <p:spPr>
          <a:xfrm>
            <a:off x="222892" y="6724563"/>
            <a:ext cx="10254101" cy="389765"/>
          </a:xfrm>
          <a:prstGeom prst="rect">
            <a:avLst/>
          </a:prstGeom>
        </p:spPr>
        <p:txBody>
          <a:bodyPr wrap="square" lIns="97804" tIns="48902" rIns="97804" bIns="48902">
            <a:spAutoFit/>
          </a:bodyPr>
          <a:lstStyle/>
          <a:p>
            <a:pPr algn="ctr">
              <a:defRPr/>
            </a:pPr>
            <a:r>
              <a:rPr lang="tr-TR" b="1" dirty="0">
                <a:solidFill>
                  <a:srgbClr val="002060"/>
                </a:solidFill>
                <a:latin typeface="Verdana" pitchFamily="34" charset="0"/>
                <a:ea typeface="Verdana" pitchFamily="34" charset="0"/>
                <a:cs typeface="Verdana" pitchFamily="34" charset="0"/>
              </a:rPr>
              <a:t>DENİZCİLİK HİZMETİNDEKİ DOSTUNUZ</a:t>
            </a:r>
            <a:endParaRPr lang="en-GB" b="1" dirty="0">
              <a:solidFill>
                <a:srgbClr val="002060"/>
              </a:solidFill>
              <a:latin typeface="Verdana" pitchFamily="34" charset="0"/>
              <a:ea typeface="Verdana" pitchFamily="34" charset="0"/>
              <a:cs typeface="Verdana" pitchFamily="34" charset="0"/>
            </a:endParaRPr>
          </a:p>
        </p:txBody>
      </p:sp>
      <p:pic>
        <p:nvPicPr>
          <p:cNvPr id="5" name="Picture 2" descr="C:\Users\bozkurt\Pictures\iStock_000053946124_Large-1200x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92" y="2998616"/>
            <a:ext cx="10254101" cy="3500410"/>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48C7D09D-0F87-4E0E-8AD1-E1F1A5615C2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3" name="Resim 2">
            <a:extLst>
              <a:ext uri="{FF2B5EF4-FFF2-40B4-BE49-F238E27FC236}">
                <a16:creationId xmlns:a16="http://schemas.microsoft.com/office/drawing/2014/main" id="{FF24A6E7-6C56-41E9-B4B5-A15EC4869C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8" name="Dikdörtgen 7">
            <a:extLst>
              <a:ext uri="{FF2B5EF4-FFF2-40B4-BE49-F238E27FC236}">
                <a16:creationId xmlns:a16="http://schemas.microsoft.com/office/drawing/2014/main" id="{161B690B-3EDC-424B-8762-B1C8E7D50FCA}"/>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32606891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9 Metin kutusu"/>
          <p:cNvSpPr txBox="1">
            <a:spLocks noChangeArrowheads="1"/>
          </p:cNvSpPr>
          <p:nvPr/>
        </p:nvSpPr>
        <p:spPr bwMode="auto">
          <a:xfrm>
            <a:off x="440347" y="2904133"/>
            <a:ext cx="4768091" cy="12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Onarım fırsatlarını en üst düzeye çıkararak ve yedek parça değişimini en aza indirerek hizmet bütçeleri için daha iyi değer sağlıyoruz</a:t>
            </a:r>
          </a:p>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7/24 en hızlı hizmet için çalışıyoruz</a:t>
            </a:r>
          </a:p>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Şeffaflık ve ortaklık </a:t>
            </a:r>
            <a:endParaRPr lang="en-GB" sz="1300" spc="-5" dirty="0">
              <a:solidFill>
                <a:srgbClr val="002060"/>
              </a:solidFill>
              <a:latin typeface="Arial" pitchFamily="34" charset="0"/>
              <a:ea typeface="Tahoma" pitchFamily="34" charset="0"/>
              <a:cs typeface="Arial" pitchFamily="34" charset="0"/>
            </a:endParaRPr>
          </a:p>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Tüm işler için servis garantisi</a:t>
            </a:r>
          </a:p>
        </p:txBody>
      </p:sp>
      <p:sp>
        <p:nvSpPr>
          <p:cNvPr id="6" name="9 Metin kutusu"/>
          <p:cNvSpPr txBox="1">
            <a:spLocks noChangeArrowheads="1"/>
          </p:cNvSpPr>
          <p:nvPr/>
        </p:nvSpPr>
        <p:spPr bwMode="auto">
          <a:xfrm>
            <a:off x="5484963" y="2873091"/>
            <a:ext cx="4586171" cy="149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Yeni onarım teknolojilerinin ve Müşteri ihtiyaçlarını karşılayan çözümlerin geliştirilmesi ve uygulanmasında iyiyiz, onlara karşı sorumluyuz</a:t>
            </a:r>
          </a:p>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Teknoloji, faaliyetlerimizin arka planını oluşturmaktadır. Tüm servis çözümlerimiz teknik olarak sağlam ve güvenilirdir.</a:t>
            </a:r>
          </a:p>
          <a:p>
            <a:pPr marL="183383" indent="-183383" algn="just">
              <a:buFont typeface="Wingdings" pitchFamily="2" charset="2"/>
              <a:buChar char="ü"/>
            </a:pPr>
            <a:r>
              <a:rPr lang="tr-TR" sz="1300" spc="-5" dirty="0">
                <a:solidFill>
                  <a:srgbClr val="002060"/>
                </a:solidFill>
                <a:latin typeface="Arial" pitchFamily="34" charset="0"/>
                <a:ea typeface="Tahoma" pitchFamily="34" charset="0"/>
                <a:cs typeface="Arial" pitchFamily="34" charset="0"/>
              </a:rPr>
              <a:t>Yüksek güvenilirlik ve düşük servis maliyeti</a:t>
            </a:r>
          </a:p>
        </p:txBody>
      </p:sp>
      <p:sp>
        <p:nvSpPr>
          <p:cNvPr id="8" name="Dikdörtgen 7"/>
          <p:cNvSpPr/>
          <p:nvPr/>
        </p:nvSpPr>
        <p:spPr>
          <a:xfrm>
            <a:off x="216407" y="6724563"/>
            <a:ext cx="10260586" cy="389765"/>
          </a:xfrm>
          <a:prstGeom prst="rect">
            <a:avLst/>
          </a:prstGeom>
        </p:spPr>
        <p:txBody>
          <a:bodyPr wrap="square" lIns="97804" tIns="48902" rIns="97804" bIns="48902">
            <a:spAutoFit/>
          </a:bodyPr>
          <a:lstStyle/>
          <a:p>
            <a:pPr algn="ctr"/>
            <a:r>
              <a:rPr lang="tr-TR" b="1" spc="-5" dirty="0">
                <a:solidFill>
                  <a:srgbClr val="002060"/>
                </a:solidFill>
                <a:latin typeface="Tahoma" pitchFamily="34" charset="0"/>
                <a:ea typeface="Tahoma" pitchFamily="34" charset="0"/>
                <a:cs typeface="Tahoma" pitchFamily="34" charset="0"/>
              </a:rPr>
              <a:t>TÜM İŞLER İÇİN SERVİS GARANTİSİ</a:t>
            </a:r>
          </a:p>
        </p:txBody>
      </p:sp>
      <p:pic>
        <p:nvPicPr>
          <p:cNvPr id="12" name="Resim 11">
            <a:extLst>
              <a:ext uri="{FF2B5EF4-FFF2-40B4-BE49-F238E27FC236}">
                <a16:creationId xmlns:a16="http://schemas.microsoft.com/office/drawing/2014/main" id="{89D4DDAE-6A16-4F8F-86EA-A9ABEABDF80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5" name="Resim 14">
            <a:extLst>
              <a:ext uri="{FF2B5EF4-FFF2-40B4-BE49-F238E27FC236}">
                <a16:creationId xmlns:a16="http://schemas.microsoft.com/office/drawing/2014/main" id="{E127BA41-D182-4CD0-843C-83DEB4A12A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6" name="Dikdörtgen 15">
            <a:extLst>
              <a:ext uri="{FF2B5EF4-FFF2-40B4-BE49-F238E27FC236}">
                <a16:creationId xmlns:a16="http://schemas.microsoft.com/office/drawing/2014/main" id="{8B7AC4A5-2CE4-4321-9C96-DB1DD1A2612D}"/>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sp>
        <p:nvSpPr>
          <p:cNvPr id="17" name="7 Metin kutusu">
            <a:extLst>
              <a:ext uri="{FF2B5EF4-FFF2-40B4-BE49-F238E27FC236}">
                <a16:creationId xmlns:a16="http://schemas.microsoft.com/office/drawing/2014/main" id="{766965CF-B0EF-4DF8-B674-14DD44204895}"/>
              </a:ext>
            </a:extLst>
          </p:cNvPr>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S H I P   H U L </a:t>
            </a:r>
            <a:r>
              <a:rPr lang="tr-TR" sz="1500" b="1" dirty="0" err="1">
                <a:solidFill>
                  <a:srgbClr val="002060"/>
                </a:solidFill>
                <a:latin typeface="Tahoma" pitchFamily="34" charset="0"/>
                <a:ea typeface="Tahoma" pitchFamily="34" charset="0"/>
                <a:cs typeface="Tahoma" pitchFamily="34" charset="0"/>
              </a:rPr>
              <a:t>L</a:t>
            </a:r>
            <a:r>
              <a:rPr lang="tr-TR" sz="1500" b="1" dirty="0">
                <a:solidFill>
                  <a:srgbClr val="002060"/>
                </a:solidFill>
                <a:latin typeface="Tahoma" pitchFamily="34" charset="0"/>
                <a:ea typeface="Tahoma" pitchFamily="34" charset="0"/>
                <a:cs typeface="Tahoma" pitchFamily="34" charset="0"/>
              </a:rPr>
              <a:t>   &amp;   O U T F I T </a:t>
            </a:r>
            <a:r>
              <a:rPr lang="tr-TR" sz="1500" b="1" dirty="0" err="1">
                <a:solidFill>
                  <a:srgbClr val="002060"/>
                </a:solidFill>
                <a:latin typeface="Tahoma" pitchFamily="34" charset="0"/>
                <a:ea typeface="Tahoma" pitchFamily="34" charset="0"/>
                <a:cs typeface="Tahoma" pitchFamily="34" charset="0"/>
              </a:rPr>
              <a:t>T</a:t>
            </a:r>
            <a:r>
              <a:rPr lang="tr-TR" sz="1500" b="1" dirty="0">
                <a:solidFill>
                  <a:srgbClr val="002060"/>
                </a:solidFill>
                <a:latin typeface="Tahoma" pitchFamily="34" charset="0"/>
                <a:ea typeface="Tahoma" pitchFamily="34" charset="0"/>
                <a:cs typeface="Tahoma" pitchFamily="34" charset="0"/>
              </a:rPr>
              <a:t> I N G   &amp;   P I P I N G   R E P A I R I N G</a:t>
            </a:r>
          </a:p>
        </p:txBody>
      </p:sp>
      <p:pic>
        <p:nvPicPr>
          <p:cNvPr id="18" name="Resim 17">
            <a:extLst>
              <a:ext uri="{FF2B5EF4-FFF2-40B4-BE49-F238E27FC236}">
                <a16:creationId xmlns:a16="http://schemas.microsoft.com/office/drawing/2014/main" id="{95A3B869-247D-447F-9E62-A7B556805C6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46" y="4410794"/>
            <a:ext cx="3025140" cy="2227849"/>
          </a:xfrm>
          <a:prstGeom prst="rect">
            <a:avLst/>
          </a:prstGeom>
          <a:noFill/>
          <a:effectLst>
            <a:glow rad="101600">
              <a:schemeClr val="accent1">
                <a:satMod val="175000"/>
                <a:alpha val="40000"/>
              </a:schemeClr>
            </a:glow>
          </a:effectLst>
        </p:spPr>
      </p:pic>
      <p:pic>
        <p:nvPicPr>
          <p:cNvPr id="19" name="Resim 18">
            <a:extLst>
              <a:ext uri="{FF2B5EF4-FFF2-40B4-BE49-F238E27FC236}">
                <a16:creationId xmlns:a16="http://schemas.microsoft.com/office/drawing/2014/main" id="{1AEC902F-15B4-4776-A111-B4B5ED38415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4296" y="4400413"/>
            <a:ext cx="1196340" cy="2227849"/>
          </a:xfrm>
          <a:prstGeom prst="rect">
            <a:avLst/>
          </a:prstGeom>
          <a:noFill/>
          <a:effectLst>
            <a:glow rad="101600">
              <a:schemeClr val="accent1">
                <a:satMod val="175000"/>
                <a:alpha val="40000"/>
              </a:schemeClr>
            </a:glow>
          </a:effectLst>
        </p:spPr>
      </p:pic>
      <p:pic>
        <p:nvPicPr>
          <p:cNvPr id="20" name="Resim 19">
            <a:extLst>
              <a:ext uri="{FF2B5EF4-FFF2-40B4-BE49-F238E27FC236}">
                <a16:creationId xmlns:a16="http://schemas.microsoft.com/office/drawing/2014/main" id="{5A481549-6E5D-4B68-8DE2-6D0733EEC20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5360" y="4398039"/>
            <a:ext cx="1851660" cy="2227849"/>
          </a:xfrm>
          <a:prstGeom prst="rect">
            <a:avLst/>
          </a:prstGeom>
          <a:noFill/>
          <a:effectLst>
            <a:glow rad="101600">
              <a:schemeClr val="accent1">
                <a:satMod val="175000"/>
                <a:alpha val="40000"/>
              </a:schemeClr>
            </a:glow>
          </a:effectLst>
        </p:spPr>
      </p:pic>
      <p:pic>
        <p:nvPicPr>
          <p:cNvPr id="21" name="Resim 20">
            <a:extLst>
              <a:ext uri="{FF2B5EF4-FFF2-40B4-BE49-F238E27FC236}">
                <a16:creationId xmlns:a16="http://schemas.microsoft.com/office/drawing/2014/main" id="{222D13D3-A5EB-48DF-92D3-5B68B710D69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8724" y="4398039"/>
            <a:ext cx="1874520" cy="2227849"/>
          </a:xfrm>
          <a:prstGeom prst="rect">
            <a:avLst/>
          </a:prstGeom>
          <a:noFill/>
          <a:effectLst>
            <a:glow rad="101600">
              <a:schemeClr val="accent1">
                <a:satMod val="175000"/>
                <a:alpha val="40000"/>
              </a:schemeClr>
            </a:glow>
          </a:effectLst>
        </p:spPr>
      </p:pic>
      <p:pic>
        <p:nvPicPr>
          <p:cNvPr id="22" name="Resim 21">
            <a:extLst>
              <a:ext uri="{FF2B5EF4-FFF2-40B4-BE49-F238E27FC236}">
                <a16:creationId xmlns:a16="http://schemas.microsoft.com/office/drawing/2014/main" id="{DE61E2BF-EEC7-4C17-AD1D-4B1B89A811B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3715" y="4415193"/>
            <a:ext cx="1337010" cy="2227849"/>
          </a:xfrm>
          <a:prstGeom prst="rect">
            <a:avLst/>
          </a:prstGeom>
          <a:noFill/>
          <a:effectLst>
            <a:glow rad="101600">
              <a:schemeClr val="accent1">
                <a:satMod val="175000"/>
                <a:alpha val="40000"/>
              </a:schemeClr>
            </a:glow>
          </a:effectLst>
        </p:spPr>
      </p:pic>
    </p:spTree>
    <p:extLst>
      <p:ext uri="{BB962C8B-B14F-4D97-AF65-F5344CB8AC3E}">
        <p14:creationId xmlns:p14="http://schemas.microsoft.com/office/powerpoint/2010/main" val="1005750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5"/>
                                        </p:tgtEl>
                                        <p:attrNameLst>
                                          <p:attrName>r</p:attrName>
                                        </p:attrNameLst>
                                      </p:cBhvr>
                                    </p:animRot>
                                    <p:animRot by="-240000">
                                      <p:cBhvr>
                                        <p:cTn id="12" dur="200" fill="hold">
                                          <p:stCondLst>
                                            <p:cond delay="200"/>
                                          </p:stCondLst>
                                        </p:cTn>
                                        <p:tgtEl>
                                          <p:spTgt spid="15"/>
                                        </p:tgtEl>
                                        <p:attrNameLst>
                                          <p:attrName>r</p:attrName>
                                        </p:attrNameLst>
                                      </p:cBhvr>
                                    </p:animRot>
                                    <p:animRot by="240000">
                                      <p:cBhvr>
                                        <p:cTn id="13" dur="200" fill="hold">
                                          <p:stCondLst>
                                            <p:cond delay="400"/>
                                          </p:stCondLst>
                                        </p:cTn>
                                        <p:tgtEl>
                                          <p:spTgt spid="15"/>
                                        </p:tgtEl>
                                        <p:attrNameLst>
                                          <p:attrName>r</p:attrName>
                                        </p:attrNameLst>
                                      </p:cBhvr>
                                    </p:animRot>
                                    <p:animRot by="-240000">
                                      <p:cBhvr>
                                        <p:cTn id="14" dur="200" fill="hold">
                                          <p:stCondLst>
                                            <p:cond delay="600"/>
                                          </p:stCondLst>
                                        </p:cTn>
                                        <p:tgtEl>
                                          <p:spTgt spid="15"/>
                                        </p:tgtEl>
                                        <p:attrNameLst>
                                          <p:attrName>r</p:attrName>
                                        </p:attrNameLst>
                                      </p:cBhvr>
                                    </p:animRot>
                                    <p:animRot by="120000">
                                      <p:cBhvr>
                                        <p:cTn id="15" dur="200" fill="hold">
                                          <p:stCondLst>
                                            <p:cond delay="80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par>
                                <p:cTn id="27" presetID="6"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par>
                                <p:cTn id="30" presetID="6"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a:xfrm>
            <a:off x="216407" y="6724563"/>
            <a:ext cx="10260586" cy="389765"/>
          </a:xfrm>
          <a:prstGeom prst="rect">
            <a:avLst/>
          </a:prstGeom>
        </p:spPr>
        <p:txBody>
          <a:bodyPr wrap="square" lIns="97804" tIns="48902" rIns="97804" bIns="48902">
            <a:spAutoFit/>
          </a:bodyPr>
          <a:lstStyle/>
          <a:p>
            <a:pPr lvl="0" algn="ctr"/>
            <a:r>
              <a:rPr lang="tr-TR" b="1" spc="-11" dirty="0">
                <a:solidFill>
                  <a:srgbClr val="002060"/>
                </a:solidFill>
                <a:latin typeface="Tahoma" pitchFamily="34" charset="0"/>
                <a:ea typeface="Tahoma" pitchFamily="34" charset="0"/>
                <a:cs typeface="Tahoma" pitchFamily="34" charset="0"/>
              </a:rPr>
              <a:t>7/24 AKTİF ONARIM HİZMETİ </a:t>
            </a:r>
          </a:p>
        </p:txBody>
      </p:sp>
      <p:pic>
        <p:nvPicPr>
          <p:cNvPr id="11" name="Resim 10">
            <a:extLst>
              <a:ext uri="{FF2B5EF4-FFF2-40B4-BE49-F238E27FC236}">
                <a16:creationId xmlns:a16="http://schemas.microsoft.com/office/drawing/2014/main" id="{8754ADA3-A04E-4F04-B2B7-3FD5DD2357F2}"/>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2" name="Resim 11">
            <a:extLst>
              <a:ext uri="{FF2B5EF4-FFF2-40B4-BE49-F238E27FC236}">
                <a16:creationId xmlns:a16="http://schemas.microsoft.com/office/drawing/2014/main" id="{989391A3-E1C8-4E26-936D-6A9FB150D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4" name="Dikdörtgen 13">
            <a:extLst>
              <a:ext uri="{FF2B5EF4-FFF2-40B4-BE49-F238E27FC236}">
                <a16:creationId xmlns:a16="http://schemas.microsoft.com/office/drawing/2014/main" id="{14419EEA-2F80-41A4-AE89-58D215C65189}"/>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sp>
        <p:nvSpPr>
          <p:cNvPr id="18" name="7 Metin kutusu">
            <a:extLst>
              <a:ext uri="{FF2B5EF4-FFF2-40B4-BE49-F238E27FC236}">
                <a16:creationId xmlns:a16="http://schemas.microsoft.com/office/drawing/2014/main" id="{80FCF4AC-675C-44A9-8E95-004BF20C7EAE}"/>
              </a:ext>
            </a:extLst>
          </p:cNvPr>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S H I P   H U L </a:t>
            </a:r>
            <a:r>
              <a:rPr lang="tr-TR" sz="1500" b="1" dirty="0" err="1">
                <a:solidFill>
                  <a:srgbClr val="002060"/>
                </a:solidFill>
                <a:latin typeface="Tahoma" pitchFamily="34" charset="0"/>
                <a:ea typeface="Tahoma" pitchFamily="34" charset="0"/>
                <a:cs typeface="Tahoma" pitchFamily="34" charset="0"/>
              </a:rPr>
              <a:t>L</a:t>
            </a:r>
            <a:r>
              <a:rPr lang="tr-TR" sz="1500" b="1" dirty="0">
                <a:solidFill>
                  <a:srgbClr val="002060"/>
                </a:solidFill>
                <a:latin typeface="Tahoma" pitchFamily="34" charset="0"/>
                <a:ea typeface="Tahoma" pitchFamily="34" charset="0"/>
                <a:cs typeface="Tahoma" pitchFamily="34" charset="0"/>
              </a:rPr>
              <a:t>   &amp;   O U T F I T </a:t>
            </a:r>
            <a:r>
              <a:rPr lang="tr-TR" sz="1500" b="1" dirty="0" err="1">
                <a:solidFill>
                  <a:srgbClr val="002060"/>
                </a:solidFill>
                <a:latin typeface="Tahoma" pitchFamily="34" charset="0"/>
                <a:ea typeface="Tahoma" pitchFamily="34" charset="0"/>
                <a:cs typeface="Tahoma" pitchFamily="34" charset="0"/>
              </a:rPr>
              <a:t>T</a:t>
            </a:r>
            <a:r>
              <a:rPr lang="tr-TR" sz="1500" b="1" dirty="0">
                <a:solidFill>
                  <a:srgbClr val="002060"/>
                </a:solidFill>
                <a:latin typeface="Tahoma" pitchFamily="34" charset="0"/>
                <a:ea typeface="Tahoma" pitchFamily="34" charset="0"/>
                <a:cs typeface="Tahoma" pitchFamily="34" charset="0"/>
              </a:rPr>
              <a:t> I N G   &amp;   P I P I N G   R E P A I R I N G</a:t>
            </a:r>
          </a:p>
        </p:txBody>
      </p:sp>
      <p:pic>
        <p:nvPicPr>
          <p:cNvPr id="19" name="Resim 18">
            <a:extLst>
              <a:ext uri="{FF2B5EF4-FFF2-40B4-BE49-F238E27FC236}">
                <a16:creationId xmlns:a16="http://schemas.microsoft.com/office/drawing/2014/main" id="{2F36D3EF-763D-47CA-8E6C-921ACDB4DB5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77" y="2970634"/>
            <a:ext cx="2087880" cy="1620000"/>
          </a:xfrm>
          <a:prstGeom prst="rect">
            <a:avLst/>
          </a:prstGeom>
          <a:noFill/>
          <a:effectLst>
            <a:glow rad="101600">
              <a:schemeClr val="accent1">
                <a:satMod val="175000"/>
                <a:alpha val="40000"/>
              </a:schemeClr>
            </a:glow>
          </a:effectLst>
        </p:spPr>
      </p:pic>
      <p:pic>
        <p:nvPicPr>
          <p:cNvPr id="20" name="Resim 19">
            <a:extLst>
              <a:ext uri="{FF2B5EF4-FFF2-40B4-BE49-F238E27FC236}">
                <a16:creationId xmlns:a16="http://schemas.microsoft.com/office/drawing/2014/main" id="{066436BF-B1CA-4749-AA55-E54F1FF44A0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4372" y="2980933"/>
            <a:ext cx="2302510" cy="1620000"/>
          </a:xfrm>
          <a:prstGeom prst="rect">
            <a:avLst/>
          </a:prstGeom>
          <a:noFill/>
          <a:effectLst>
            <a:glow rad="101600">
              <a:schemeClr val="accent1">
                <a:satMod val="175000"/>
                <a:alpha val="40000"/>
              </a:schemeClr>
            </a:glow>
          </a:effectLst>
        </p:spPr>
      </p:pic>
      <p:pic>
        <p:nvPicPr>
          <p:cNvPr id="21" name="Resim 20">
            <a:extLst>
              <a:ext uri="{FF2B5EF4-FFF2-40B4-BE49-F238E27FC236}">
                <a16:creationId xmlns:a16="http://schemas.microsoft.com/office/drawing/2014/main" id="{A5317E9A-02A1-4335-B10F-9ACA67F1954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0636" y="2983013"/>
            <a:ext cx="3024336" cy="1620000"/>
          </a:xfrm>
          <a:prstGeom prst="rect">
            <a:avLst/>
          </a:prstGeom>
          <a:noFill/>
          <a:effectLst>
            <a:glow rad="101600">
              <a:schemeClr val="accent1">
                <a:satMod val="175000"/>
                <a:alpha val="40000"/>
              </a:schemeClr>
            </a:glow>
          </a:effectLst>
        </p:spPr>
      </p:pic>
      <p:pic>
        <p:nvPicPr>
          <p:cNvPr id="22" name="Resim 21">
            <a:extLst>
              <a:ext uri="{FF2B5EF4-FFF2-40B4-BE49-F238E27FC236}">
                <a16:creationId xmlns:a16="http://schemas.microsoft.com/office/drawing/2014/main" id="{2393EA40-C637-4490-866B-62FFBFA4DDA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918" y="4984971"/>
            <a:ext cx="1617345" cy="1620000"/>
          </a:xfrm>
          <a:prstGeom prst="rect">
            <a:avLst/>
          </a:prstGeom>
          <a:noFill/>
          <a:effectLst>
            <a:glow rad="101600">
              <a:schemeClr val="accent1">
                <a:satMod val="175000"/>
                <a:alpha val="40000"/>
              </a:schemeClr>
            </a:glow>
          </a:effectLst>
        </p:spPr>
      </p:pic>
      <p:pic>
        <p:nvPicPr>
          <p:cNvPr id="23" name="Resim 22">
            <a:extLst>
              <a:ext uri="{FF2B5EF4-FFF2-40B4-BE49-F238E27FC236}">
                <a16:creationId xmlns:a16="http://schemas.microsoft.com/office/drawing/2014/main" id="{9A565F3A-B9C9-44BC-BF27-D7AB20C99A5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3528" y="4984971"/>
            <a:ext cx="2065020" cy="1620000"/>
          </a:xfrm>
          <a:prstGeom prst="rect">
            <a:avLst/>
          </a:prstGeom>
          <a:noFill/>
          <a:effectLst>
            <a:glow rad="101600">
              <a:schemeClr val="accent1">
                <a:satMod val="175000"/>
                <a:alpha val="40000"/>
              </a:schemeClr>
            </a:glow>
          </a:effectLst>
        </p:spPr>
      </p:pic>
      <p:pic>
        <p:nvPicPr>
          <p:cNvPr id="24" name="Resim 23">
            <a:extLst>
              <a:ext uri="{FF2B5EF4-FFF2-40B4-BE49-F238E27FC236}">
                <a16:creationId xmlns:a16="http://schemas.microsoft.com/office/drawing/2014/main" id="{770378CA-4593-4D5F-A517-F24228D9F8F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56448" y="4978872"/>
            <a:ext cx="2031365" cy="1620000"/>
          </a:xfrm>
          <a:prstGeom prst="rect">
            <a:avLst/>
          </a:prstGeom>
          <a:noFill/>
          <a:effectLst>
            <a:glow rad="101600">
              <a:schemeClr val="accent1">
                <a:satMod val="175000"/>
                <a:alpha val="40000"/>
              </a:schemeClr>
            </a:glow>
          </a:effectLst>
        </p:spPr>
      </p:pic>
      <p:pic>
        <p:nvPicPr>
          <p:cNvPr id="25" name="Resim 24">
            <a:extLst>
              <a:ext uri="{FF2B5EF4-FFF2-40B4-BE49-F238E27FC236}">
                <a16:creationId xmlns:a16="http://schemas.microsoft.com/office/drawing/2014/main" id="{7849B4B1-49C3-4042-854C-2B0E1601872C}"/>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0482" y="4978872"/>
            <a:ext cx="1634490" cy="1620000"/>
          </a:xfrm>
          <a:prstGeom prst="rect">
            <a:avLst/>
          </a:prstGeom>
          <a:noFill/>
          <a:effectLst>
            <a:glow rad="101600">
              <a:schemeClr val="accent1">
                <a:satMod val="175000"/>
                <a:alpha val="40000"/>
              </a:schemeClr>
            </a:glow>
          </a:effectLst>
        </p:spPr>
      </p:pic>
      <p:pic>
        <p:nvPicPr>
          <p:cNvPr id="3" name="Resim 2">
            <a:extLst>
              <a:ext uri="{FF2B5EF4-FFF2-40B4-BE49-F238E27FC236}">
                <a16:creationId xmlns:a16="http://schemas.microsoft.com/office/drawing/2014/main" id="{BF7CB29B-FE86-4344-98B7-96A28C30F7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67640" y="2970634"/>
            <a:ext cx="2522495" cy="3628238"/>
          </a:xfrm>
          <a:prstGeom prst="rect">
            <a:avLst/>
          </a:prstGeom>
          <a:noFill/>
          <a:effectLst>
            <a:glow rad="101600">
              <a:schemeClr val="accent1">
                <a:satMod val="175000"/>
                <a:alpha val="40000"/>
              </a:schemeClr>
            </a:glow>
          </a:effectLst>
        </p:spPr>
      </p:pic>
    </p:spTree>
    <p:extLst>
      <p:ext uri="{BB962C8B-B14F-4D97-AF65-F5344CB8AC3E}">
        <p14:creationId xmlns:p14="http://schemas.microsoft.com/office/powerpoint/2010/main" val="26684118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9 Metin kutusu"/>
          <p:cNvSpPr txBox="1">
            <a:spLocks noChangeArrowheads="1"/>
          </p:cNvSpPr>
          <p:nvPr/>
        </p:nvSpPr>
        <p:spPr bwMode="auto">
          <a:xfrm>
            <a:off x="5370343" y="3906738"/>
            <a:ext cx="4992153" cy="12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r>
              <a:rPr lang="tr-TR" sz="1300" b="1" dirty="0">
                <a:solidFill>
                  <a:srgbClr val="002060"/>
                </a:solidFill>
                <a:latin typeface="Tahoma" pitchFamily="34" charset="0"/>
                <a:ea typeface="Tahoma" pitchFamily="34" charset="0"/>
                <a:cs typeface="Tahoma" pitchFamily="34" charset="0"/>
              </a:rPr>
              <a:t>EVLİYA ÇELEBİ MAH. GENÇ OSMAN CAD. CÖMERT SOK. GİPTAŞ SANAYİ SİTESİ A BLOK NO:44   </a:t>
            </a:r>
          </a:p>
          <a:p>
            <a:pPr lvl="0" algn="ctr"/>
            <a:r>
              <a:rPr lang="tr-TR" sz="1300" b="1" dirty="0">
                <a:solidFill>
                  <a:srgbClr val="002060"/>
                </a:solidFill>
                <a:latin typeface="Tahoma" pitchFamily="34" charset="0"/>
                <a:ea typeface="Tahoma" pitchFamily="34" charset="0"/>
                <a:cs typeface="Tahoma" pitchFamily="34" charset="0"/>
              </a:rPr>
              <a:t>34940   TUZLA – ISTANBUL – TURKIYE</a:t>
            </a:r>
          </a:p>
          <a:p>
            <a:pPr lvl="0" algn="ctr"/>
            <a:endParaRPr lang="tr-TR" sz="1300" b="1" dirty="0">
              <a:solidFill>
                <a:srgbClr val="002060"/>
              </a:solidFill>
              <a:latin typeface="Tahoma" pitchFamily="34" charset="0"/>
              <a:ea typeface="Tahoma" pitchFamily="34" charset="0"/>
              <a:cs typeface="Tahoma" pitchFamily="34" charset="0"/>
            </a:endParaRPr>
          </a:p>
          <a:p>
            <a:pPr lvl="0" algn="ctr"/>
            <a:r>
              <a:rPr lang="tr-TR" sz="1300" b="1" dirty="0">
                <a:solidFill>
                  <a:srgbClr val="002060"/>
                </a:solidFill>
                <a:latin typeface="Tahoma" pitchFamily="34" charset="0"/>
                <a:ea typeface="Tahoma" pitchFamily="34" charset="0"/>
                <a:cs typeface="Tahoma" pitchFamily="34" charset="0"/>
              </a:rPr>
              <a:t>www.TAS-GEM.com   info@TAS-GEM.com </a:t>
            </a:r>
          </a:p>
          <a:p>
            <a:pPr lvl="0" algn="ctr"/>
            <a:r>
              <a:rPr lang="tr-TR" sz="1300" b="1" dirty="0">
                <a:solidFill>
                  <a:srgbClr val="002060"/>
                </a:solidFill>
                <a:latin typeface="Tahoma" pitchFamily="34" charset="0"/>
                <a:ea typeface="Tahoma" pitchFamily="34" charset="0"/>
                <a:cs typeface="Tahoma" pitchFamily="34" charset="0"/>
              </a:rPr>
              <a:t>+90(545) 961 16 03   +90(546) 569 60 64</a:t>
            </a:r>
          </a:p>
        </p:txBody>
      </p:sp>
      <p:pic>
        <p:nvPicPr>
          <p:cNvPr id="6" name="Resim 5">
            <a:extLst>
              <a:ext uri="{FF2B5EF4-FFF2-40B4-BE49-F238E27FC236}">
                <a16:creationId xmlns:a16="http://schemas.microsoft.com/office/drawing/2014/main" id="{72A806EE-688A-4328-B134-D76B90D692C4}"/>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7" name="Resim 6">
            <a:extLst>
              <a:ext uri="{FF2B5EF4-FFF2-40B4-BE49-F238E27FC236}">
                <a16:creationId xmlns:a16="http://schemas.microsoft.com/office/drawing/2014/main" id="{50893ACE-CD0B-48CF-AD19-1C845B251C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8" name="Dikdörtgen 7">
            <a:extLst>
              <a:ext uri="{FF2B5EF4-FFF2-40B4-BE49-F238E27FC236}">
                <a16:creationId xmlns:a16="http://schemas.microsoft.com/office/drawing/2014/main" id="{0D6ECB58-8FF0-45F9-A927-3D2C4F8664BB}"/>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pic>
        <p:nvPicPr>
          <p:cNvPr id="3" name="Resim 2">
            <a:extLst>
              <a:ext uri="{FF2B5EF4-FFF2-40B4-BE49-F238E27FC236}">
                <a16:creationId xmlns:a16="http://schemas.microsoft.com/office/drawing/2014/main" id="{4412305C-B0D6-4F0B-B87A-10B3F0ABC6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404123" y="2607778"/>
            <a:ext cx="3243323" cy="46891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36180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9 Metin kutusu"/>
          <p:cNvSpPr txBox="1">
            <a:spLocks noChangeArrowheads="1"/>
          </p:cNvSpPr>
          <p:nvPr/>
        </p:nvSpPr>
        <p:spPr bwMode="auto">
          <a:xfrm>
            <a:off x="527334" y="2788310"/>
            <a:ext cx="4586171" cy="189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tr-TR" sz="1300" b="1" dirty="0">
                <a:solidFill>
                  <a:srgbClr val="002060"/>
                </a:solidFill>
                <a:latin typeface="Arial" pitchFamily="34" charset="0"/>
                <a:ea typeface="Tahoma" pitchFamily="34" charset="0"/>
                <a:cs typeface="Arial" pitchFamily="34" charset="0"/>
              </a:rPr>
              <a:t>T A Ş G E M</a:t>
            </a:r>
          </a:p>
          <a:p>
            <a:pPr algn="just"/>
            <a:r>
              <a:rPr lang="tr-TR" sz="1300" dirty="0">
                <a:solidFill>
                  <a:srgbClr val="002060"/>
                </a:solidFill>
                <a:latin typeface="Arial" pitchFamily="34" charset="0"/>
                <a:ea typeface="Tahoma" pitchFamily="34" charset="0"/>
                <a:cs typeface="Arial" pitchFamily="34" charset="0"/>
              </a:rPr>
              <a:t>Konusunda uzman ve deneyimli ekibi ile GEMİ TEKNE İNŞAATI, ONARIM HİZMETLERİ ile DONANIM, BWTS MONTAJI ve BORU işlerinde güvenilir ve kalıcı çözümler sunmak amacıyla 2012 yılında kurulmuştur.</a:t>
            </a:r>
          </a:p>
          <a:p>
            <a:pPr algn="just"/>
            <a:endParaRPr lang="tr-TR" sz="1300" dirty="0">
              <a:solidFill>
                <a:srgbClr val="002060"/>
              </a:solidFill>
              <a:latin typeface="Arial" pitchFamily="34" charset="0"/>
              <a:ea typeface="Tahoma" pitchFamily="34" charset="0"/>
              <a:cs typeface="Arial" pitchFamily="34" charset="0"/>
            </a:endParaRPr>
          </a:p>
          <a:p>
            <a:pPr algn="just"/>
            <a:r>
              <a:rPr lang="tr-TR" sz="1300" dirty="0">
                <a:solidFill>
                  <a:srgbClr val="002060"/>
                </a:solidFill>
                <a:latin typeface="Arial" pitchFamily="34" charset="0"/>
                <a:ea typeface="Tahoma" pitchFamily="34" charset="0"/>
                <a:cs typeface="Arial" pitchFamily="34" charset="0"/>
              </a:rPr>
              <a:t>Profesyonel iş hayatları ile kırk yıla yakın bir başarıya ulaşmış kurucularımızın güvenirliliği ve tecrübesi en önemli değerimizdir.</a:t>
            </a:r>
            <a:endParaRPr lang="en-GB" sz="1300" dirty="0">
              <a:solidFill>
                <a:srgbClr val="002060"/>
              </a:solidFill>
              <a:latin typeface="Arial" pitchFamily="34" charset="0"/>
              <a:ea typeface="Tahoma" pitchFamily="34" charset="0"/>
              <a:cs typeface="Arial" pitchFamily="34" charset="0"/>
            </a:endParaRPr>
          </a:p>
        </p:txBody>
      </p:sp>
      <p:sp>
        <p:nvSpPr>
          <p:cNvPr id="11" name="7 Metin kutusu"/>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T H E   C O M P A N Y</a:t>
            </a:r>
          </a:p>
        </p:txBody>
      </p:sp>
      <p:sp>
        <p:nvSpPr>
          <p:cNvPr id="20" name="9 Metin kutusu"/>
          <p:cNvSpPr txBox="1">
            <a:spLocks noChangeArrowheads="1"/>
          </p:cNvSpPr>
          <p:nvPr/>
        </p:nvSpPr>
        <p:spPr bwMode="auto">
          <a:xfrm>
            <a:off x="5813090" y="2787085"/>
            <a:ext cx="4275244" cy="209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tr-TR" sz="1300" b="1" dirty="0">
                <a:solidFill>
                  <a:srgbClr val="002060"/>
                </a:solidFill>
                <a:latin typeface="Arial" pitchFamily="34" charset="0"/>
                <a:ea typeface="Tahoma" pitchFamily="34" charset="0"/>
                <a:cs typeface="Arial" pitchFamily="34" charset="0"/>
              </a:rPr>
              <a:t>T A Ş G E M</a:t>
            </a:r>
          </a:p>
          <a:p>
            <a:pPr algn="just"/>
            <a:r>
              <a:rPr lang="tr-TR" sz="1300" dirty="0">
                <a:solidFill>
                  <a:srgbClr val="002060"/>
                </a:solidFill>
                <a:latin typeface="Arial" pitchFamily="34" charset="0"/>
                <a:ea typeface="Tahoma" pitchFamily="34" charset="0"/>
                <a:cs typeface="Arial" pitchFamily="34" charset="0"/>
              </a:rPr>
              <a:t>Merkez ofis ve atölyemiz, daha hızlı hizmet verebilmek ve her an ulaşılabilir olabilmek için Türkiye’nin tersaneler bölgesi olan TUZLA-</a:t>
            </a:r>
            <a:r>
              <a:rPr lang="tr-TR" sz="1300" dirty="0" err="1">
                <a:solidFill>
                  <a:srgbClr val="002060"/>
                </a:solidFill>
                <a:latin typeface="Arial" pitchFamily="34" charset="0"/>
                <a:ea typeface="Tahoma" pitchFamily="34" charset="0"/>
                <a:cs typeface="Arial" pitchFamily="34" charset="0"/>
              </a:rPr>
              <a:t>İSTANBUL’da</a:t>
            </a:r>
            <a:r>
              <a:rPr lang="tr-TR" sz="1300" dirty="0">
                <a:solidFill>
                  <a:srgbClr val="002060"/>
                </a:solidFill>
                <a:latin typeface="Arial" pitchFamily="34" charset="0"/>
                <a:ea typeface="Tahoma" pitchFamily="34" charset="0"/>
                <a:cs typeface="Arial" pitchFamily="34" charset="0"/>
              </a:rPr>
              <a:t> kurulmuştur. </a:t>
            </a:r>
          </a:p>
          <a:p>
            <a:pPr algn="just"/>
            <a:endParaRPr lang="tr-TR" sz="1300" dirty="0">
              <a:solidFill>
                <a:srgbClr val="002060"/>
              </a:solidFill>
              <a:latin typeface="Arial" pitchFamily="34" charset="0"/>
              <a:ea typeface="Tahoma" pitchFamily="34" charset="0"/>
              <a:cs typeface="Arial" pitchFamily="34" charset="0"/>
            </a:endParaRPr>
          </a:p>
          <a:p>
            <a:pPr algn="just"/>
            <a:r>
              <a:rPr lang="tr-TR" sz="1300" dirty="0">
                <a:solidFill>
                  <a:srgbClr val="002060"/>
                </a:solidFill>
                <a:latin typeface="Arial" pitchFamily="34" charset="0"/>
                <a:ea typeface="Tahoma" pitchFamily="34" charset="0"/>
                <a:cs typeface="Arial" pitchFamily="34" charset="0"/>
              </a:rPr>
              <a:t>İyi eğitimli teknik ekip üyelerimiz ve geçmiş tecrübemiz ile size yüksek kalitede hizmet ve en yüksek emniyet performansını sunarak gemilerinizin işletme maliyetlerini azaltacağımızdan eminiz.</a:t>
            </a:r>
            <a:endParaRPr lang="en-GB" sz="1300" dirty="0">
              <a:solidFill>
                <a:srgbClr val="002060"/>
              </a:solidFill>
              <a:latin typeface="Arial" pitchFamily="34" charset="0"/>
              <a:ea typeface="Tahoma" pitchFamily="34" charset="0"/>
              <a:cs typeface="Arial" pitchFamily="34" charset="0"/>
            </a:endParaRPr>
          </a:p>
        </p:txBody>
      </p:sp>
      <p:sp>
        <p:nvSpPr>
          <p:cNvPr id="21" name="Dikdörtgen 20"/>
          <p:cNvSpPr/>
          <p:nvPr/>
        </p:nvSpPr>
        <p:spPr>
          <a:xfrm>
            <a:off x="222892" y="6724563"/>
            <a:ext cx="10254101" cy="389765"/>
          </a:xfrm>
          <a:prstGeom prst="rect">
            <a:avLst/>
          </a:prstGeom>
        </p:spPr>
        <p:txBody>
          <a:bodyPr wrap="square" lIns="97804" tIns="48902" rIns="97804" bIns="48902">
            <a:spAutoFit/>
          </a:bodyPr>
          <a:lstStyle/>
          <a:p>
            <a:pPr algn="ctr">
              <a:defRPr/>
            </a:pPr>
            <a:r>
              <a:rPr lang="tr-TR" b="1" dirty="0">
                <a:solidFill>
                  <a:srgbClr val="002060"/>
                </a:solidFill>
                <a:latin typeface="Verdana" pitchFamily="34" charset="0"/>
                <a:ea typeface="Verdana" pitchFamily="34" charset="0"/>
                <a:cs typeface="Verdana" pitchFamily="34" charset="0"/>
              </a:rPr>
              <a:t>DENİZCİLİK HİZMETİNDEKİ DOSTUNUZ</a:t>
            </a:r>
            <a:endParaRPr lang="en-GB" b="1" dirty="0">
              <a:solidFill>
                <a:srgbClr val="002060"/>
              </a:solidFill>
              <a:latin typeface="Verdana" pitchFamily="34" charset="0"/>
              <a:ea typeface="Verdana" pitchFamily="34" charset="0"/>
              <a:cs typeface="Verdana" pitchFamily="34" charset="0"/>
            </a:endParaRPr>
          </a:p>
        </p:txBody>
      </p:sp>
      <p:pic>
        <p:nvPicPr>
          <p:cNvPr id="1036" name="Picture 12" descr="C:\Users\bozkurt\Pictures\pexels-photo.jpg"/>
          <p:cNvPicPr>
            <a:picLocks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78612" y="5053037"/>
            <a:ext cx="2376000" cy="1662013"/>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7" name="Picture 13" descr="C:\Users\bozkurt\Desktop\Web Site Foto\DSC00256.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26621" y="5058866"/>
            <a:ext cx="2376000" cy="1662013"/>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Resim 12">
            <a:extLst>
              <a:ext uri="{FF2B5EF4-FFF2-40B4-BE49-F238E27FC236}">
                <a16:creationId xmlns:a16="http://schemas.microsoft.com/office/drawing/2014/main" id="{1A2E8180-3F57-4E4F-A395-FBF25A81837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4892" y="5058866"/>
            <a:ext cx="2087880" cy="1663200"/>
          </a:xfrm>
          <a:prstGeom prst="rect">
            <a:avLst/>
          </a:prstGeom>
          <a:noFill/>
          <a:effectLst>
            <a:glow rad="101600">
              <a:schemeClr val="accent1">
                <a:satMod val="175000"/>
                <a:alpha val="40000"/>
              </a:schemeClr>
            </a:glow>
          </a:effectLst>
        </p:spPr>
      </p:pic>
      <p:pic>
        <p:nvPicPr>
          <p:cNvPr id="14" name="Resim 13">
            <a:extLst>
              <a:ext uri="{FF2B5EF4-FFF2-40B4-BE49-F238E27FC236}">
                <a16:creationId xmlns:a16="http://schemas.microsoft.com/office/drawing/2014/main" id="{EBEC3E2D-184A-4862-9DF6-19D3E5D82C3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407" y="5051864"/>
            <a:ext cx="1889933" cy="1663200"/>
          </a:xfrm>
          <a:prstGeom prst="rect">
            <a:avLst/>
          </a:prstGeom>
          <a:noFill/>
          <a:effectLst>
            <a:glow rad="101600">
              <a:schemeClr val="accent1">
                <a:satMod val="175000"/>
                <a:alpha val="40000"/>
              </a:schemeClr>
            </a:glow>
          </a:effectLst>
        </p:spPr>
      </p:pic>
      <p:pic>
        <p:nvPicPr>
          <p:cNvPr id="15" name="Resim 14">
            <a:extLst>
              <a:ext uri="{FF2B5EF4-FFF2-40B4-BE49-F238E27FC236}">
                <a16:creationId xmlns:a16="http://schemas.microsoft.com/office/drawing/2014/main" id="{09DE4890-2A8C-49A3-BEDC-BFCA0525406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6613" y="5051850"/>
            <a:ext cx="1230380" cy="1663200"/>
          </a:xfrm>
          <a:prstGeom prst="rect">
            <a:avLst/>
          </a:prstGeom>
          <a:noFill/>
          <a:effectLst>
            <a:glow rad="101600">
              <a:schemeClr val="accent1">
                <a:satMod val="175000"/>
                <a:alpha val="40000"/>
              </a:schemeClr>
            </a:glow>
          </a:effectLst>
        </p:spPr>
      </p:pic>
      <p:pic>
        <p:nvPicPr>
          <p:cNvPr id="17" name="Resim 16">
            <a:extLst>
              <a:ext uri="{FF2B5EF4-FFF2-40B4-BE49-F238E27FC236}">
                <a16:creationId xmlns:a16="http://schemas.microsoft.com/office/drawing/2014/main" id="{470BBB08-A132-4F06-843C-26428AE37F48}"/>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8" name="Resim 17">
            <a:extLst>
              <a:ext uri="{FF2B5EF4-FFF2-40B4-BE49-F238E27FC236}">
                <a16:creationId xmlns:a16="http://schemas.microsoft.com/office/drawing/2014/main" id="{C0B2E6E1-BC7C-4F21-81FE-5A7AE22ABCF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22" name="Dikdörtgen 21">
            <a:extLst>
              <a:ext uri="{FF2B5EF4-FFF2-40B4-BE49-F238E27FC236}">
                <a16:creationId xmlns:a16="http://schemas.microsoft.com/office/drawing/2014/main" id="{218B4C36-FE0A-4243-92EA-C3032B6AF352}"/>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453526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 calcmode="lin" valueType="num">
                                      <p:cBhvr additive="base">
                                        <p:cTn id="14" dur="500" fill="hold"/>
                                        <p:tgtEl>
                                          <p:spTgt spid="1036"/>
                                        </p:tgtEl>
                                        <p:attrNameLst>
                                          <p:attrName>ppt_x</p:attrName>
                                        </p:attrNameLst>
                                      </p:cBhvr>
                                      <p:tavLst>
                                        <p:tav tm="0">
                                          <p:val>
                                            <p:strVal val="#ppt_x"/>
                                          </p:val>
                                        </p:tav>
                                        <p:tav tm="100000">
                                          <p:val>
                                            <p:strVal val="#ppt_x"/>
                                          </p:val>
                                        </p:tav>
                                      </p:tavLst>
                                    </p:anim>
                                    <p:anim calcmode="lin" valueType="num">
                                      <p:cBhvr additive="base">
                                        <p:cTn id="15"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7"/>
                                        </p:tgtEl>
                                        <p:attrNameLst>
                                          <p:attrName>style.visibility</p:attrName>
                                        </p:attrNameLst>
                                      </p:cBhvr>
                                      <p:to>
                                        <p:strVal val="visible"/>
                                      </p:to>
                                    </p:set>
                                    <p:anim calcmode="lin" valueType="num">
                                      <p:cBhvr additive="base">
                                        <p:cTn id="20" dur="500" fill="hold"/>
                                        <p:tgtEl>
                                          <p:spTgt spid="1037"/>
                                        </p:tgtEl>
                                        <p:attrNameLst>
                                          <p:attrName>ppt_x</p:attrName>
                                        </p:attrNameLst>
                                      </p:cBhvr>
                                      <p:tavLst>
                                        <p:tav tm="0">
                                          <p:val>
                                            <p:strVal val="#ppt_x"/>
                                          </p:val>
                                        </p:tav>
                                        <p:tav tm="100000">
                                          <p:val>
                                            <p:strVal val="#ppt_x"/>
                                          </p:val>
                                        </p:tav>
                                      </p:tavLst>
                                    </p:anim>
                                    <p:anim calcmode="lin" valueType="num">
                                      <p:cBhvr additive="base">
                                        <p:cTn id="21" dur="500" fill="hold"/>
                                        <p:tgtEl>
                                          <p:spTgt spid="103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8"/>
                                        </p:tgtEl>
                                        <p:attrNameLst>
                                          <p:attrName>r</p:attrName>
                                        </p:attrNameLst>
                                      </p:cBhvr>
                                    </p:animRot>
                                    <p:animRot by="-240000">
                                      <p:cBhvr>
                                        <p:cTn id="43" dur="200" fill="hold">
                                          <p:stCondLst>
                                            <p:cond delay="200"/>
                                          </p:stCondLst>
                                        </p:cTn>
                                        <p:tgtEl>
                                          <p:spTgt spid="18"/>
                                        </p:tgtEl>
                                        <p:attrNameLst>
                                          <p:attrName>r</p:attrName>
                                        </p:attrNameLst>
                                      </p:cBhvr>
                                    </p:animRot>
                                    <p:animRot by="240000">
                                      <p:cBhvr>
                                        <p:cTn id="44" dur="200" fill="hold">
                                          <p:stCondLst>
                                            <p:cond delay="400"/>
                                          </p:stCondLst>
                                        </p:cTn>
                                        <p:tgtEl>
                                          <p:spTgt spid="18"/>
                                        </p:tgtEl>
                                        <p:attrNameLst>
                                          <p:attrName>r</p:attrName>
                                        </p:attrNameLst>
                                      </p:cBhvr>
                                    </p:animRot>
                                    <p:animRot by="-240000">
                                      <p:cBhvr>
                                        <p:cTn id="45" dur="200" fill="hold">
                                          <p:stCondLst>
                                            <p:cond delay="600"/>
                                          </p:stCondLst>
                                        </p:cTn>
                                        <p:tgtEl>
                                          <p:spTgt spid="18"/>
                                        </p:tgtEl>
                                        <p:attrNameLst>
                                          <p:attrName>r</p:attrName>
                                        </p:attrNameLst>
                                      </p:cBhvr>
                                    </p:animRot>
                                    <p:animRot by="120000">
                                      <p:cBhvr>
                                        <p:cTn id="46"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7 Metin kutusu"/>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T H E   C O M P A N Y</a:t>
            </a:r>
          </a:p>
        </p:txBody>
      </p:sp>
      <p:sp>
        <p:nvSpPr>
          <p:cNvPr id="19" name="9 Metin kutusu"/>
          <p:cNvSpPr txBox="1">
            <a:spLocks noChangeArrowheads="1"/>
          </p:cNvSpPr>
          <p:nvPr/>
        </p:nvSpPr>
        <p:spPr bwMode="auto">
          <a:xfrm>
            <a:off x="216407" y="3135807"/>
            <a:ext cx="4588820" cy="69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tr-TR" sz="1300" b="1" dirty="0">
                <a:solidFill>
                  <a:srgbClr val="002060"/>
                </a:solidFill>
                <a:latin typeface="Arial" pitchFamily="34" charset="0"/>
                <a:ea typeface="Tahoma" pitchFamily="34" charset="0"/>
                <a:cs typeface="Arial" pitchFamily="34" charset="0"/>
              </a:rPr>
              <a:t>T A Ş G E M </a:t>
            </a:r>
            <a:r>
              <a:rPr lang="tr-TR" sz="1300" dirty="0">
                <a:solidFill>
                  <a:srgbClr val="002060"/>
                </a:solidFill>
                <a:latin typeface="Arial" pitchFamily="34" charset="0"/>
                <a:ea typeface="Tahoma" pitchFamily="34" charset="0"/>
                <a:cs typeface="Arial" pitchFamily="34" charset="0"/>
              </a:rPr>
              <a:t>t</a:t>
            </a:r>
            <a:r>
              <a:rPr lang="en-GB" sz="1300" dirty="0">
                <a:solidFill>
                  <a:srgbClr val="002060"/>
                </a:solidFill>
                <a:latin typeface="Arial" pitchFamily="34" charset="0"/>
                <a:ea typeface="Tahoma" pitchFamily="34" charset="0"/>
                <a:cs typeface="Arial" pitchFamily="34" charset="0"/>
              </a:rPr>
              <a:t>e</a:t>
            </a:r>
            <a:r>
              <a:rPr lang="tr-TR" sz="1300" dirty="0" err="1">
                <a:solidFill>
                  <a:srgbClr val="002060"/>
                </a:solidFill>
                <a:latin typeface="Arial" pitchFamily="34" charset="0"/>
                <a:ea typeface="Tahoma" pitchFamily="34" charset="0"/>
                <a:cs typeface="Arial" pitchFamily="34" charset="0"/>
              </a:rPr>
              <a:t>knik</a:t>
            </a:r>
            <a:r>
              <a:rPr lang="tr-TR" sz="1300" dirty="0">
                <a:solidFill>
                  <a:srgbClr val="002060"/>
                </a:solidFill>
                <a:latin typeface="Arial" pitchFamily="34" charset="0"/>
                <a:ea typeface="Tahoma" pitchFamily="34" charset="0"/>
                <a:cs typeface="Arial" pitchFamily="34" charset="0"/>
              </a:rPr>
              <a:t> uzmanlar, ihtiyacınız olan her an size en iyi etkili hizmetleri sunmak için doğru yetkinlik ve araçlarla donatılmıştır. </a:t>
            </a:r>
            <a:endParaRPr lang="en-GB" sz="1300" dirty="0">
              <a:solidFill>
                <a:srgbClr val="002060"/>
              </a:solidFill>
              <a:latin typeface="Arial" pitchFamily="34" charset="0"/>
              <a:ea typeface="Tahoma" pitchFamily="34" charset="0"/>
              <a:cs typeface="Arial" pitchFamily="34" charset="0"/>
            </a:endParaRPr>
          </a:p>
        </p:txBody>
      </p:sp>
      <p:sp>
        <p:nvSpPr>
          <p:cNvPr id="20" name="Dikdörtgen 19"/>
          <p:cNvSpPr/>
          <p:nvPr/>
        </p:nvSpPr>
        <p:spPr>
          <a:xfrm>
            <a:off x="222892" y="6724563"/>
            <a:ext cx="10254101" cy="389765"/>
          </a:xfrm>
          <a:prstGeom prst="rect">
            <a:avLst/>
          </a:prstGeom>
        </p:spPr>
        <p:txBody>
          <a:bodyPr wrap="square" lIns="97804" tIns="48902" rIns="97804" bIns="48902">
            <a:spAutoFit/>
          </a:bodyPr>
          <a:lstStyle/>
          <a:p>
            <a:pPr algn="ctr">
              <a:defRPr/>
            </a:pPr>
            <a:r>
              <a:rPr lang="en-GB" b="1" dirty="0">
                <a:solidFill>
                  <a:srgbClr val="002060"/>
                </a:solidFill>
                <a:latin typeface="Tahoma" pitchFamily="34" charset="0"/>
                <a:ea typeface="Tahoma" pitchFamily="34" charset="0"/>
                <a:cs typeface="Tahoma" pitchFamily="34" charset="0"/>
              </a:rPr>
              <a:t>‘’ </a:t>
            </a:r>
            <a:r>
              <a:rPr lang="tr-TR" b="1" dirty="0">
                <a:solidFill>
                  <a:srgbClr val="002060"/>
                </a:solidFill>
                <a:latin typeface="Tahoma" pitchFamily="34" charset="0"/>
                <a:ea typeface="Tahoma" pitchFamily="34" charset="0"/>
                <a:cs typeface="Tahoma" pitchFamily="34" charset="0"/>
              </a:rPr>
              <a:t>DİNLEME VE DİYALOG </a:t>
            </a:r>
            <a:r>
              <a:rPr lang="en-GB" b="1" dirty="0">
                <a:solidFill>
                  <a:srgbClr val="002060"/>
                </a:solidFill>
                <a:latin typeface="Tahoma" pitchFamily="34" charset="0"/>
                <a:ea typeface="Tahoma" pitchFamily="34" charset="0"/>
                <a:cs typeface="Tahoma" pitchFamily="34" charset="0"/>
              </a:rPr>
              <a:t>‘’ </a:t>
            </a:r>
            <a:r>
              <a:rPr lang="tr-TR" b="1" dirty="0">
                <a:solidFill>
                  <a:srgbClr val="002060"/>
                </a:solidFill>
                <a:latin typeface="Tahoma" pitchFamily="34" charset="0"/>
                <a:ea typeface="Tahoma" pitchFamily="34" charset="0"/>
                <a:cs typeface="Tahoma" pitchFamily="34" charset="0"/>
              </a:rPr>
              <a:t> TÜM FAALİYETLERİMİZİN TEMELİDİR.</a:t>
            </a:r>
            <a:endParaRPr lang="en-GB" b="1" dirty="0">
              <a:solidFill>
                <a:srgbClr val="002060"/>
              </a:solidFill>
              <a:latin typeface="Tahoma" pitchFamily="34" charset="0"/>
              <a:ea typeface="Tahoma" pitchFamily="34" charset="0"/>
              <a:cs typeface="Tahoma" pitchFamily="34" charset="0"/>
            </a:endParaRPr>
          </a:p>
        </p:txBody>
      </p:sp>
      <p:sp>
        <p:nvSpPr>
          <p:cNvPr id="4" name="Dikdörtgen 3"/>
          <p:cNvSpPr/>
          <p:nvPr/>
        </p:nvSpPr>
        <p:spPr>
          <a:xfrm>
            <a:off x="5035773" y="3135194"/>
            <a:ext cx="5346700" cy="698923"/>
          </a:xfrm>
          <a:prstGeom prst="rect">
            <a:avLst/>
          </a:prstGeom>
        </p:spPr>
        <p:txBody>
          <a:bodyPr lIns="97804" tIns="48902" rIns="97804" bIns="48902">
            <a:spAutoFit/>
          </a:bodyPr>
          <a:lstStyle/>
          <a:p>
            <a:pPr algn="just">
              <a:defRPr/>
            </a:pPr>
            <a:r>
              <a:rPr lang="tr-TR" sz="1300" dirty="0">
                <a:solidFill>
                  <a:srgbClr val="002060"/>
                </a:solidFill>
                <a:latin typeface="Arial" pitchFamily="34" charset="0"/>
                <a:ea typeface="Tahoma" pitchFamily="34" charset="0"/>
                <a:cs typeface="Arial" pitchFamily="34" charset="0"/>
              </a:rPr>
              <a:t>Şirket organizasyonlarının diğerlerinden farklı olduğunu, müşterilerimizin ihtiyaç ve vizyonlarının farklı olduğunu çok iyi biliyoruz. </a:t>
            </a:r>
            <a:endParaRPr lang="en-GB" sz="1300" dirty="0">
              <a:solidFill>
                <a:srgbClr val="002060"/>
              </a:solidFill>
              <a:latin typeface="Arial" pitchFamily="34" charset="0"/>
              <a:ea typeface="Tahoma" pitchFamily="34" charset="0"/>
              <a:cs typeface="Arial" pitchFamily="34" charset="0"/>
            </a:endParaRPr>
          </a:p>
        </p:txBody>
      </p:sp>
      <p:pic>
        <p:nvPicPr>
          <p:cNvPr id="8" name="Resim 7">
            <a:extLst>
              <a:ext uri="{FF2B5EF4-FFF2-40B4-BE49-F238E27FC236}">
                <a16:creationId xmlns:a16="http://schemas.microsoft.com/office/drawing/2014/main" id="{B6F6D9F6-F285-490E-83B9-B64C812D5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9" name="Resim 8">
            <a:extLst>
              <a:ext uri="{FF2B5EF4-FFF2-40B4-BE49-F238E27FC236}">
                <a16:creationId xmlns:a16="http://schemas.microsoft.com/office/drawing/2014/main" id="{AD31C069-26A1-446C-A8FF-90D51A783B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0" name="Dikdörtgen 9">
            <a:extLst>
              <a:ext uri="{FF2B5EF4-FFF2-40B4-BE49-F238E27FC236}">
                <a16:creationId xmlns:a16="http://schemas.microsoft.com/office/drawing/2014/main" id="{33D37538-0919-4F9B-A5A7-52E4617A754D}"/>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pic>
        <p:nvPicPr>
          <p:cNvPr id="11" name="Resim 10">
            <a:extLst>
              <a:ext uri="{FF2B5EF4-FFF2-40B4-BE49-F238E27FC236}">
                <a16:creationId xmlns:a16="http://schemas.microsoft.com/office/drawing/2014/main" id="{2F389930-EB48-4E5D-98A7-6CA712FA395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892" y="4199238"/>
            <a:ext cx="1857375" cy="2476500"/>
          </a:xfrm>
          <a:prstGeom prst="rect">
            <a:avLst/>
          </a:prstGeom>
          <a:noFill/>
          <a:effectLst>
            <a:glow rad="101600">
              <a:schemeClr val="accent1">
                <a:satMod val="175000"/>
                <a:alpha val="40000"/>
              </a:schemeClr>
            </a:glow>
          </a:effectLst>
        </p:spPr>
      </p:pic>
      <p:pic>
        <p:nvPicPr>
          <p:cNvPr id="12" name="Resim 11">
            <a:extLst>
              <a:ext uri="{FF2B5EF4-FFF2-40B4-BE49-F238E27FC236}">
                <a16:creationId xmlns:a16="http://schemas.microsoft.com/office/drawing/2014/main" id="{83385C25-EDBD-4B25-AD7F-20B095FF218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719" y="4206857"/>
            <a:ext cx="1857375" cy="2476499"/>
          </a:xfrm>
          <a:prstGeom prst="rect">
            <a:avLst/>
          </a:prstGeom>
          <a:noFill/>
          <a:effectLst>
            <a:glow rad="101600">
              <a:schemeClr val="accent1">
                <a:satMod val="175000"/>
                <a:alpha val="40000"/>
              </a:schemeClr>
            </a:glow>
          </a:effectLst>
        </p:spPr>
      </p:pic>
      <p:pic>
        <p:nvPicPr>
          <p:cNvPr id="14" name="Resim 13">
            <a:extLst>
              <a:ext uri="{FF2B5EF4-FFF2-40B4-BE49-F238E27FC236}">
                <a16:creationId xmlns:a16="http://schemas.microsoft.com/office/drawing/2014/main" id="{49C0E430-CE63-451B-B356-54FFDD893D0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6832" y="4218079"/>
            <a:ext cx="6393675" cy="2468880"/>
          </a:xfrm>
          <a:prstGeom prst="rect">
            <a:avLst/>
          </a:prstGeom>
          <a:noFill/>
          <a:effectLst>
            <a:glow rad="101600">
              <a:schemeClr val="accent1">
                <a:satMod val="175000"/>
                <a:alpha val="40000"/>
              </a:schemeClr>
            </a:glow>
          </a:effectLst>
        </p:spPr>
      </p:pic>
    </p:spTree>
    <p:extLst>
      <p:ext uri="{BB962C8B-B14F-4D97-AF65-F5344CB8AC3E}">
        <p14:creationId xmlns:p14="http://schemas.microsoft.com/office/powerpoint/2010/main" val="7040507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7 Metin kutusu"/>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O U R   B U S I N E S   A R E A S</a:t>
            </a:r>
          </a:p>
        </p:txBody>
      </p:sp>
      <p:sp>
        <p:nvSpPr>
          <p:cNvPr id="19" name="9 Metin kutusu"/>
          <p:cNvSpPr txBox="1">
            <a:spLocks noChangeArrowheads="1"/>
          </p:cNvSpPr>
          <p:nvPr/>
        </p:nvSpPr>
        <p:spPr bwMode="auto">
          <a:xfrm>
            <a:off x="378724" y="2925472"/>
            <a:ext cx="7920304" cy="1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tr-TR" sz="1300" b="1" dirty="0">
                <a:solidFill>
                  <a:srgbClr val="002060"/>
                </a:solidFill>
                <a:latin typeface="Arial" pitchFamily="34" charset="0"/>
                <a:ea typeface="Tahoma" pitchFamily="34" charset="0"/>
                <a:cs typeface="Arial" pitchFamily="34" charset="0"/>
              </a:rPr>
              <a:t>T A Ş G E M</a:t>
            </a:r>
            <a:r>
              <a:rPr lang="en-GB" sz="1300" b="1" dirty="0">
                <a:solidFill>
                  <a:srgbClr val="002060"/>
                </a:solidFill>
                <a:latin typeface="Arial" pitchFamily="34" charset="0"/>
                <a:ea typeface="Tahoma" pitchFamily="34" charset="0"/>
                <a:cs typeface="Arial" pitchFamily="34" charset="0"/>
              </a:rPr>
              <a:t> </a:t>
            </a:r>
            <a:r>
              <a:rPr lang="tr-TR" sz="1300" b="1" dirty="0">
                <a:solidFill>
                  <a:srgbClr val="002060"/>
                </a:solidFill>
                <a:latin typeface="Arial" pitchFamily="34" charset="0"/>
                <a:ea typeface="Tahoma" pitchFamily="34" charset="0"/>
                <a:cs typeface="Arial" pitchFamily="34" charset="0"/>
              </a:rPr>
              <a:t> </a:t>
            </a:r>
            <a:r>
              <a:rPr lang="tr-TR" sz="1300" dirty="0">
                <a:solidFill>
                  <a:srgbClr val="002060"/>
                </a:solidFill>
                <a:latin typeface="Arial" pitchFamily="34" charset="0"/>
                <a:ea typeface="Tahoma" pitchFamily="34" charset="0"/>
                <a:cs typeface="Arial" pitchFamily="34" charset="0"/>
              </a:rPr>
              <a:t>iş kollarımız ve alanlarımız</a:t>
            </a:r>
          </a:p>
          <a:p>
            <a:pPr algn="just">
              <a:defRPr/>
            </a:pPr>
            <a:endParaRPr lang="tr-TR" sz="700" dirty="0">
              <a:solidFill>
                <a:srgbClr val="002060"/>
              </a:solidFill>
              <a:latin typeface="Arial" pitchFamily="34" charset="0"/>
              <a:ea typeface="Tahoma" pitchFamily="34" charset="0"/>
              <a:cs typeface="Arial" pitchFamily="34" charset="0"/>
            </a:endParaRPr>
          </a:p>
          <a:p>
            <a:pPr marL="387142" indent="190175">
              <a:spcAft>
                <a:spcPts val="600"/>
              </a:spcAft>
              <a:buFont typeface="Wingdings" pitchFamily="2" charset="2"/>
              <a:buChar char="§"/>
              <a:defRPr/>
            </a:pPr>
            <a:r>
              <a:rPr lang="tr-TR" sz="1300" b="1" spc="-11" dirty="0">
                <a:solidFill>
                  <a:srgbClr val="002060"/>
                </a:solidFill>
                <a:latin typeface="Arial" pitchFamily="34" charset="0"/>
                <a:ea typeface="Tahoma" pitchFamily="34" charset="0"/>
                <a:cs typeface="Arial" pitchFamily="34" charset="0"/>
              </a:rPr>
              <a:t>Gemi tekne, çelik ve teçhiz imalatı, bakım onarımı</a:t>
            </a:r>
          </a:p>
          <a:p>
            <a:pPr marL="387142" indent="190175">
              <a:spcAft>
                <a:spcPts val="600"/>
              </a:spcAft>
              <a:buFont typeface="Wingdings" pitchFamily="2" charset="2"/>
              <a:buChar char="§"/>
              <a:defRPr/>
            </a:pPr>
            <a:r>
              <a:rPr lang="tr-TR" sz="1300" b="1" spc="-11" dirty="0">
                <a:solidFill>
                  <a:srgbClr val="002060"/>
                </a:solidFill>
                <a:latin typeface="Arial" pitchFamily="34" charset="0"/>
                <a:ea typeface="Tahoma" pitchFamily="34" charset="0"/>
                <a:cs typeface="Arial" pitchFamily="34" charset="0"/>
              </a:rPr>
              <a:t>BWTS imalat montajı &amp; boru imalat ve montajı &amp; devreye alma ve test</a:t>
            </a:r>
          </a:p>
          <a:p>
            <a:pPr marL="387142" indent="190175">
              <a:spcAft>
                <a:spcPts val="600"/>
              </a:spcAft>
              <a:buFont typeface="Wingdings" pitchFamily="2" charset="2"/>
              <a:buChar char="§"/>
              <a:defRPr/>
            </a:pPr>
            <a:r>
              <a:rPr lang="tr-TR" sz="1300" b="1" spc="-11" dirty="0">
                <a:solidFill>
                  <a:srgbClr val="002060"/>
                </a:solidFill>
                <a:latin typeface="Arial" pitchFamily="34" charset="0"/>
                <a:ea typeface="Tahoma" pitchFamily="34" charset="0"/>
                <a:cs typeface="Arial" pitchFamily="34" charset="0"/>
              </a:rPr>
              <a:t>Sipariş olarak </a:t>
            </a:r>
            <a:r>
              <a:rPr lang="tr-TR" sz="1300" b="1" spc="-11" dirty="0" err="1">
                <a:solidFill>
                  <a:srgbClr val="002060"/>
                </a:solidFill>
                <a:latin typeface="Arial" pitchFamily="34" charset="0"/>
                <a:ea typeface="Tahoma" pitchFamily="34" charset="0"/>
                <a:cs typeface="Arial" pitchFamily="34" charset="0"/>
              </a:rPr>
              <a:t>tehçhiz</a:t>
            </a:r>
            <a:r>
              <a:rPr lang="tr-TR" sz="1300" b="1" spc="-11" dirty="0">
                <a:solidFill>
                  <a:srgbClr val="002060"/>
                </a:solidFill>
                <a:latin typeface="Arial" pitchFamily="34" charset="0"/>
                <a:ea typeface="Tahoma" pitchFamily="34" charset="0"/>
                <a:cs typeface="Arial" pitchFamily="34" charset="0"/>
              </a:rPr>
              <a:t> ve boru imalatlarının yapılması</a:t>
            </a:r>
          </a:p>
        </p:txBody>
      </p:sp>
      <p:pic>
        <p:nvPicPr>
          <p:cNvPr id="9" name="Picture 6" descr="C:\fotolar\Ak053\5 (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18762" b="20464"/>
          <a:stretch/>
        </p:blipFill>
        <p:spPr bwMode="auto">
          <a:xfrm>
            <a:off x="7908869" y="2820810"/>
            <a:ext cx="2478392" cy="2238056"/>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7410" name="Picture 2" descr="gemi sörvey ile ilgili görsel sonucu">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94479" y="4179088"/>
            <a:ext cx="2716503" cy="2475674"/>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222892" y="6724563"/>
            <a:ext cx="10254101" cy="389765"/>
          </a:xfrm>
          <a:prstGeom prst="rect">
            <a:avLst/>
          </a:prstGeom>
        </p:spPr>
        <p:txBody>
          <a:bodyPr wrap="square" lIns="97804" tIns="48902" rIns="97804" bIns="48902">
            <a:spAutoFit/>
          </a:bodyPr>
          <a:lstStyle/>
          <a:p>
            <a:pPr algn="ctr">
              <a:defRPr/>
            </a:pPr>
            <a:r>
              <a:rPr lang="tr-TR" b="1" dirty="0">
                <a:solidFill>
                  <a:srgbClr val="002060"/>
                </a:solidFill>
                <a:latin typeface="Tahoma" pitchFamily="34" charset="0"/>
                <a:ea typeface="Tahoma" pitchFamily="34" charset="0"/>
                <a:cs typeface="Tahoma" pitchFamily="34" charset="0"/>
              </a:rPr>
              <a:t>SİZİN EKSPERTİZİNİZ</a:t>
            </a:r>
            <a:endParaRPr lang="en-GB" b="1" dirty="0">
              <a:solidFill>
                <a:srgbClr val="002060"/>
              </a:solidFill>
              <a:latin typeface="Tahoma" pitchFamily="34" charset="0"/>
              <a:ea typeface="Tahoma" pitchFamily="34" charset="0"/>
              <a:cs typeface="Tahoma" pitchFamily="34" charset="0"/>
            </a:endParaRPr>
          </a:p>
        </p:txBody>
      </p:sp>
      <p:pic>
        <p:nvPicPr>
          <p:cNvPr id="12" name="Picture 2" descr="C:\Users\bozkurt\Pictures\DSCN3840.jp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6972" y="4167371"/>
            <a:ext cx="2827480" cy="2475671"/>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Resim 14">
            <a:extLst>
              <a:ext uri="{FF2B5EF4-FFF2-40B4-BE49-F238E27FC236}">
                <a16:creationId xmlns:a16="http://schemas.microsoft.com/office/drawing/2014/main" id="{A152E7CF-0DD6-401F-87A1-5FC33E9AE26C}"/>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6" name="Resim 15">
            <a:extLst>
              <a:ext uri="{FF2B5EF4-FFF2-40B4-BE49-F238E27FC236}">
                <a16:creationId xmlns:a16="http://schemas.microsoft.com/office/drawing/2014/main" id="{4E908F21-8E8D-4620-B2D3-256627BF728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7" name="Dikdörtgen 16">
            <a:extLst>
              <a:ext uri="{FF2B5EF4-FFF2-40B4-BE49-F238E27FC236}">
                <a16:creationId xmlns:a16="http://schemas.microsoft.com/office/drawing/2014/main" id="{4F94A455-5EDB-45FD-A2B0-69A4437CB165}"/>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pic>
        <p:nvPicPr>
          <p:cNvPr id="18" name="Resim 17">
            <a:extLst>
              <a:ext uri="{FF2B5EF4-FFF2-40B4-BE49-F238E27FC236}">
                <a16:creationId xmlns:a16="http://schemas.microsoft.com/office/drawing/2014/main" id="{6FE18CBB-58A8-4E6E-87F1-BE29245402A7}"/>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86460" y="4165445"/>
            <a:ext cx="1821180" cy="2477597"/>
          </a:xfrm>
          <a:prstGeom prst="rect">
            <a:avLst/>
          </a:prstGeom>
          <a:noFill/>
          <a:effectLst>
            <a:glow rad="139700">
              <a:schemeClr val="accent1">
                <a:satMod val="175000"/>
                <a:alpha val="40000"/>
              </a:schemeClr>
            </a:glow>
          </a:effectLst>
        </p:spPr>
      </p:pic>
      <p:pic>
        <p:nvPicPr>
          <p:cNvPr id="20" name="Resim 19">
            <a:extLst>
              <a:ext uri="{FF2B5EF4-FFF2-40B4-BE49-F238E27FC236}">
                <a16:creationId xmlns:a16="http://schemas.microsoft.com/office/drawing/2014/main" id="{CEF44F24-B2C8-4B80-99FD-432240757AFA}"/>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8869" y="5127652"/>
            <a:ext cx="2478392" cy="1515600"/>
          </a:xfrm>
          <a:prstGeom prst="rect">
            <a:avLst/>
          </a:prstGeom>
          <a:noFill/>
          <a:effectLst>
            <a:glow rad="139700">
              <a:schemeClr val="accent1">
                <a:satMod val="175000"/>
                <a:alpha val="40000"/>
              </a:schemeClr>
            </a:glow>
          </a:effectLst>
        </p:spPr>
      </p:pic>
    </p:spTree>
    <p:extLst>
      <p:ext uri="{BB962C8B-B14F-4D97-AF65-F5344CB8AC3E}">
        <p14:creationId xmlns:p14="http://schemas.microsoft.com/office/powerpoint/2010/main" val="42151420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410"/>
                                        </p:tgtEl>
                                        <p:attrNameLst>
                                          <p:attrName>style.visibility</p:attrName>
                                        </p:attrNameLst>
                                      </p:cBhvr>
                                      <p:to>
                                        <p:strVal val="visible"/>
                                      </p:to>
                                    </p:set>
                                    <p:animEffect transition="in" filter="fade">
                                      <p:cBhvr>
                                        <p:cTn id="34" dur="1000"/>
                                        <p:tgtEl>
                                          <p:spTgt spid="17410"/>
                                        </p:tgtEl>
                                      </p:cBhvr>
                                    </p:animEffect>
                                    <p:anim calcmode="lin" valueType="num">
                                      <p:cBhvr>
                                        <p:cTn id="35" dur="1000" fill="hold"/>
                                        <p:tgtEl>
                                          <p:spTgt spid="17410"/>
                                        </p:tgtEl>
                                        <p:attrNameLst>
                                          <p:attrName>ppt_x</p:attrName>
                                        </p:attrNameLst>
                                      </p:cBhvr>
                                      <p:tavLst>
                                        <p:tav tm="0">
                                          <p:val>
                                            <p:strVal val="#ppt_x"/>
                                          </p:val>
                                        </p:tav>
                                        <p:tav tm="100000">
                                          <p:val>
                                            <p:strVal val="#ppt_x"/>
                                          </p:val>
                                        </p:tav>
                                      </p:tavLst>
                                    </p:anim>
                                    <p:anim calcmode="lin" valueType="num">
                                      <p:cBhvr>
                                        <p:cTn id="36"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quality management system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040" y="3534533"/>
            <a:ext cx="3106026" cy="3036501"/>
          </a:xfrm>
          <a:prstGeom prst="rect">
            <a:avLst/>
          </a:prstGeom>
          <a:noFill/>
          <a:extLst>
            <a:ext uri="{909E8E84-426E-40DD-AFC4-6F175D3DCCD1}">
              <a14:hiddenFill xmlns:a14="http://schemas.microsoft.com/office/drawing/2010/main">
                <a:solidFill>
                  <a:srgbClr val="FFFFFF"/>
                </a:solidFill>
              </a14:hiddenFill>
            </a:ext>
          </a:extLst>
        </p:spPr>
      </p:pic>
      <p:sp>
        <p:nvSpPr>
          <p:cNvPr id="13" name="7 Metin kutusu"/>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 Q U A L I T Y</a:t>
            </a:r>
          </a:p>
        </p:txBody>
      </p:sp>
      <p:sp>
        <p:nvSpPr>
          <p:cNvPr id="19" name="9 Metin kutusu"/>
          <p:cNvSpPr txBox="1">
            <a:spLocks noChangeArrowheads="1"/>
          </p:cNvSpPr>
          <p:nvPr/>
        </p:nvSpPr>
        <p:spPr bwMode="auto">
          <a:xfrm>
            <a:off x="378148" y="4055648"/>
            <a:ext cx="3384376" cy="169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3584" marR="6792" algn="just"/>
            <a:r>
              <a:rPr lang="tr-TR" sz="1300" spc="-11" dirty="0">
                <a:solidFill>
                  <a:srgbClr val="002060"/>
                </a:solidFill>
                <a:latin typeface="Arial" pitchFamily="34" charset="0"/>
                <a:ea typeface="Tahoma" pitchFamily="34" charset="0"/>
                <a:cs typeface="Arial" pitchFamily="34" charset="0"/>
              </a:rPr>
              <a:t>Müşteri gereksinimlerinin her zaman tam olarak karşılanmasını ve çoğu zaman aşılmasını sağlamak için kapsamlı bir Kalite Yönetim Sistemi kullanıyoruz. Bu taahhüdün yanı sıra gerekli ulusal ve uluslararası düzenlemeleri karşıladığımız tüm işlerin güvenli, planlı ve kontrollü bir şekilde yürütülmesini sağlıyoruz. </a:t>
            </a:r>
          </a:p>
        </p:txBody>
      </p:sp>
      <p:sp>
        <p:nvSpPr>
          <p:cNvPr id="20" name="Dikdörtgen 19"/>
          <p:cNvSpPr/>
          <p:nvPr/>
        </p:nvSpPr>
        <p:spPr>
          <a:xfrm>
            <a:off x="222892" y="6724563"/>
            <a:ext cx="10254101" cy="389765"/>
          </a:xfrm>
          <a:prstGeom prst="rect">
            <a:avLst/>
          </a:prstGeom>
        </p:spPr>
        <p:txBody>
          <a:bodyPr wrap="square" lIns="97804" tIns="48902" rIns="97804" bIns="48902">
            <a:spAutoFit/>
          </a:bodyPr>
          <a:lstStyle/>
          <a:p>
            <a:pPr algn="ctr">
              <a:defRPr/>
            </a:pPr>
            <a:r>
              <a:rPr lang="tr-TR" b="1" dirty="0">
                <a:solidFill>
                  <a:srgbClr val="002060"/>
                </a:solidFill>
                <a:latin typeface="Tahoma" pitchFamily="34" charset="0"/>
                <a:ea typeface="Tahoma" pitchFamily="34" charset="0"/>
                <a:cs typeface="Tahoma" pitchFamily="34" charset="0"/>
              </a:rPr>
              <a:t>MÜŞTERİ MEMNUNİYETİ BİZİM İÇİN BAŞARININ ANAHTAR ÖLÇÜSÜDÜR</a:t>
            </a:r>
            <a:endParaRPr lang="en-GB" b="1" dirty="0">
              <a:solidFill>
                <a:srgbClr val="002060"/>
              </a:solidFill>
              <a:latin typeface="Tahoma" pitchFamily="34" charset="0"/>
              <a:ea typeface="Tahoma" pitchFamily="34" charset="0"/>
              <a:cs typeface="Tahoma" pitchFamily="34" charset="0"/>
            </a:endParaRPr>
          </a:p>
        </p:txBody>
      </p:sp>
      <p:sp>
        <p:nvSpPr>
          <p:cNvPr id="2" name="Metin kutusu 1"/>
          <p:cNvSpPr txBox="1"/>
          <p:nvPr/>
        </p:nvSpPr>
        <p:spPr>
          <a:xfrm>
            <a:off x="7146900" y="4261456"/>
            <a:ext cx="3174630" cy="1699197"/>
          </a:xfrm>
          <a:prstGeom prst="rect">
            <a:avLst/>
          </a:prstGeom>
          <a:noFill/>
        </p:spPr>
        <p:txBody>
          <a:bodyPr wrap="square" lIns="97804" tIns="48902" rIns="97804" bIns="48902" rtlCol="0">
            <a:spAutoFit/>
          </a:bodyPr>
          <a:lstStyle/>
          <a:p>
            <a:pPr marL="13584" marR="6792" algn="just"/>
            <a:r>
              <a:rPr lang="tr-TR" sz="1300" spc="-11" dirty="0">
                <a:solidFill>
                  <a:srgbClr val="002060"/>
                </a:solidFill>
                <a:latin typeface="Arial" pitchFamily="34" charset="0"/>
                <a:ea typeface="Tahoma" pitchFamily="34" charset="0"/>
                <a:cs typeface="Arial" pitchFamily="34" charset="0"/>
              </a:rPr>
              <a:t>Prosedürlerimiz özel müşteri isteği, standart ve yasal gereksinimlere uyum sağlamaktadır. </a:t>
            </a:r>
          </a:p>
          <a:p>
            <a:pPr marL="13584" marR="6792" algn="just"/>
            <a:endParaRPr lang="tr-TR" sz="1300" spc="-11" dirty="0">
              <a:solidFill>
                <a:srgbClr val="002060"/>
              </a:solidFill>
              <a:latin typeface="Arial" pitchFamily="34" charset="0"/>
              <a:ea typeface="Tahoma" pitchFamily="34" charset="0"/>
              <a:cs typeface="Arial" pitchFamily="34" charset="0"/>
            </a:endParaRPr>
          </a:p>
          <a:p>
            <a:pPr marL="13584" marR="6792" algn="just"/>
            <a:r>
              <a:rPr lang="tr-TR" sz="1300" spc="-11" dirty="0">
                <a:solidFill>
                  <a:srgbClr val="002060"/>
                </a:solidFill>
                <a:latin typeface="Arial" pitchFamily="34" charset="0"/>
                <a:ea typeface="Tahoma" pitchFamily="34" charset="0"/>
                <a:cs typeface="Arial" pitchFamily="34" charset="0"/>
              </a:rPr>
              <a:t>Çok çeşitli ürün ve hizmetler sunarak, ihtiyaç duyulanı zamanında ve bütçe dahilinde teslim ederek uzmanlığımızla gurur duyuyoruz. </a:t>
            </a:r>
          </a:p>
        </p:txBody>
      </p:sp>
      <p:sp>
        <p:nvSpPr>
          <p:cNvPr id="3" name="Dikdörtgen 2"/>
          <p:cNvSpPr/>
          <p:nvPr/>
        </p:nvSpPr>
        <p:spPr>
          <a:xfrm>
            <a:off x="222891" y="2970634"/>
            <a:ext cx="10254101" cy="461665"/>
          </a:xfrm>
          <a:prstGeom prst="rect">
            <a:avLst/>
          </a:prstGeom>
        </p:spPr>
        <p:txBody>
          <a:bodyPr wrap="square">
            <a:spAutoFit/>
          </a:bodyPr>
          <a:lstStyle/>
          <a:p>
            <a:pPr marL="13584" marR="6792" algn="ctr"/>
            <a:r>
              <a:rPr lang="tr-TR" sz="1200" spc="-11" dirty="0">
                <a:solidFill>
                  <a:srgbClr val="002060"/>
                </a:solidFill>
                <a:latin typeface="Arial" pitchFamily="34" charset="0"/>
                <a:ea typeface="Tahoma" pitchFamily="34" charset="0"/>
                <a:cs typeface="Arial" pitchFamily="34" charset="0"/>
              </a:rPr>
              <a:t>Kurallara ve standartlara uygun çözümler sunmaya odaklanan </a:t>
            </a:r>
            <a:r>
              <a:rPr lang="tr-TR" sz="1200" b="1" spc="-11" dirty="0">
                <a:solidFill>
                  <a:srgbClr val="002060"/>
                </a:solidFill>
                <a:latin typeface="Arial" pitchFamily="34" charset="0"/>
                <a:ea typeface="Tahoma" pitchFamily="34" charset="0"/>
                <a:cs typeface="Arial" pitchFamily="34" charset="0"/>
              </a:rPr>
              <a:t>T A Ş G E M  </a:t>
            </a:r>
            <a:r>
              <a:rPr lang="tr-TR" sz="1200" spc="-11" dirty="0">
                <a:solidFill>
                  <a:srgbClr val="002060"/>
                </a:solidFill>
                <a:latin typeface="Arial" pitchFamily="34" charset="0"/>
                <a:ea typeface="Tahoma" pitchFamily="34" charset="0"/>
                <a:cs typeface="Arial" pitchFamily="34" charset="0"/>
              </a:rPr>
              <a:t>için müşteri memnuniyeti önemli bir başarı ölçüsüdür</a:t>
            </a:r>
            <a:r>
              <a:rPr lang="en-GB" sz="1200" spc="-11" dirty="0">
                <a:solidFill>
                  <a:srgbClr val="002060"/>
                </a:solidFill>
                <a:latin typeface="Arial" pitchFamily="34" charset="0"/>
                <a:ea typeface="Tahoma" pitchFamily="34" charset="0"/>
                <a:cs typeface="Arial" pitchFamily="34" charset="0"/>
              </a:rPr>
              <a:t>.</a:t>
            </a:r>
            <a:endParaRPr lang="tr-TR" sz="1200" spc="-11" dirty="0">
              <a:solidFill>
                <a:srgbClr val="002060"/>
              </a:solidFill>
              <a:latin typeface="Arial" pitchFamily="34" charset="0"/>
              <a:ea typeface="Tahoma" pitchFamily="34" charset="0"/>
              <a:cs typeface="Arial" pitchFamily="34" charset="0"/>
            </a:endParaRPr>
          </a:p>
          <a:p>
            <a:pPr marL="13584" marR="6792" algn="ctr"/>
            <a:r>
              <a:rPr lang="tr-TR" sz="1200" b="1" spc="-11" dirty="0">
                <a:solidFill>
                  <a:srgbClr val="002060"/>
                </a:solidFill>
                <a:latin typeface="Arial" pitchFamily="34" charset="0"/>
                <a:ea typeface="Tahoma" pitchFamily="34" charset="0"/>
                <a:cs typeface="Arial" pitchFamily="34" charset="0"/>
              </a:rPr>
              <a:t>T A Ş G E M   ISO 9001  &amp;  45001  &amp;  14001   belgeli firmadır.</a:t>
            </a:r>
            <a:endParaRPr lang="en-GB" sz="1200" b="1" spc="-11" dirty="0">
              <a:solidFill>
                <a:srgbClr val="002060"/>
              </a:solidFill>
              <a:latin typeface="Arial" pitchFamily="34" charset="0"/>
              <a:ea typeface="Tahoma" pitchFamily="34" charset="0"/>
              <a:cs typeface="Arial" pitchFamily="34" charset="0"/>
            </a:endParaRPr>
          </a:p>
        </p:txBody>
      </p:sp>
      <p:pic>
        <p:nvPicPr>
          <p:cNvPr id="11" name="Resim 10">
            <a:extLst>
              <a:ext uri="{FF2B5EF4-FFF2-40B4-BE49-F238E27FC236}">
                <a16:creationId xmlns:a16="http://schemas.microsoft.com/office/drawing/2014/main" id="{E9004D61-070E-4CAE-9BA7-3A219348D6FE}"/>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2" name="Resim 11">
            <a:extLst>
              <a:ext uri="{FF2B5EF4-FFF2-40B4-BE49-F238E27FC236}">
                <a16:creationId xmlns:a16="http://schemas.microsoft.com/office/drawing/2014/main" id="{705A8AB5-8374-4C93-BED4-D6CACFFC5F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4" name="Dikdörtgen 13">
            <a:extLst>
              <a:ext uri="{FF2B5EF4-FFF2-40B4-BE49-F238E27FC236}">
                <a16:creationId xmlns:a16="http://schemas.microsoft.com/office/drawing/2014/main" id="{BF23CC90-8775-4787-9F0B-3706FD68511E}"/>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758147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2000"/>
                                        <p:tgtEl>
                                          <p:spTgt spid="6146"/>
                                        </p:tgtEl>
                                      </p:cBhvr>
                                    </p:animEffect>
                                    <p:anim calcmode="lin" valueType="num">
                                      <p:cBhvr>
                                        <p:cTn id="21" dur="2000" fill="hold"/>
                                        <p:tgtEl>
                                          <p:spTgt spid="6146"/>
                                        </p:tgtEl>
                                        <p:attrNameLst>
                                          <p:attrName>ppt_w</p:attrName>
                                        </p:attrNameLst>
                                      </p:cBhvr>
                                      <p:tavLst>
                                        <p:tav tm="0" fmla="#ppt_w*sin(2.5*pi*$)">
                                          <p:val>
                                            <p:fltVal val="0"/>
                                          </p:val>
                                        </p:tav>
                                        <p:tav tm="100000">
                                          <p:val>
                                            <p:fltVal val="1"/>
                                          </p:val>
                                        </p:tav>
                                      </p:tavLst>
                                    </p:anim>
                                    <p:anim calcmode="lin" valueType="num">
                                      <p:cBhvr>
                                        <p:cTn id="22"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7 Metin kutusu"/>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S H I P   H U L </a:t>
            </a:r>
            <a:r>
              <a:rPr lang="tr-TR" sz="1500" b="1" dirty="0" err="1">
                <a:solidFill>
                  <a:srgbClr val="002060"/>
                </a:solidFill>
                <a:latin typeface="Tahoma" pitchFamily="34" charset="0"/>
                <a:ea typeface="Tahoma" pitchFamily="34" charset="0"/>
                <a:cs typeface="Tahoma" pitchFamily="34" charset="0"/>
              </a:rPr>
              <a:t>L</a:t>
            </a:r>
            <a:r>
              <a:rPr lang="tr-TR" sz="1500" b="1" dirty="0">
                <a:solidFill>
                  <a:srgbClr val="002060"/>
                </a:solidFill>
                <a:latin typeface="Tahoma" pitchFamily="34" charset="0"/>
                <a:ea typeface="Tahoma" pitchFamily="34" charset="0"/>
                <a:cs typeface="Tahoma" pitchFamily="34" charset="0"/>
              </a:rPr>
              <a:t>   &amp;   O U T F I T </a:t>
            </a:r>
            <a:r>
              <a:rPr lang="tr-TR" sz="1500" b="1" dirty="0" err="1">
                <a:solidFill>
                  <a:srgbClr val="002060"/>
                </a:solidFill>
                <a:latin typeface="Tahoma" pitchFamily="34" charset="0"/>
                <a:ea typeface="Tahoma" pitchFamily="34" charset="0"/>
                <a:cs typeface="Tahoma" pitchFamily="34" charset="0"/>
              </a:rPr>
              <a:t>T</a:t>
            </a:r>
            <a:r>
              <a:rPr lang="tr-TR" sz="1500" b="1" dirty="0">
                <a:solidFill>
                  <a:srgbClr val="002060"/>
                </a:solidFill>
                <a:latin typeface="Tahoma" pitchFamily="34" charset="0"/>
                <a:ea typeface="Tahoma" pitchFamily="34" charset="0"/>
                <a:cs typeface="Tahoma" pitchFamily="34" charset="0"/>
              </a:rPr>
              <a:t> I N G   &amp;   P I P I N G   R E P A I R I N G</a:t>
            </a:r>
          </a:p>
        </p:txBody>
      </p:sp>
      <p:sp>
        <p:nvSpPr>
          <p:cNvPr id="5" name="9 Metin kutusu"/>
          <p:cNvSpPr txBox="1">
            <a:spLocks noChangeArrowheads="1"/>
          </p:cNvSpPr>
          <p:nvPr/>
        </p:nvSpPr>
        <p:spPr bwMode="auto">
          <a:xfrm>
            <a:off x="378725" y="3255722"/>
            <a:ext cx="9942804" cy="89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tr-TR" sz="1300" b="1" dirty="0">
                <a:solidFill>
                  <a:srgbClr val="002060"/>
                </a:solidFill>
                <a:latin typeface="Arial" pitchFamily="34" charset="0"/>
                <a:ea typeface="Tahoma" pitchFamily="34" charset="0"/>
                <a:cs typeface="Arial" pitchFamily="34" charset="0"/>
              </a:rPr>
              <a:t>Güverte ve Makine boru işlerine ait tüm tamir ve bakım işlerinizi tek elde topluyoruz.</a:t>
            </a:r>
          </a:p>
          <a:p>
            <a:pPr algn="just">
              <a:defRPr/>
            </a:pPr>
            <a:endParaRPr lang="tr-TR" sz="1300" b="1" dirty="0">
              <a:solidFill>
                <a:srgbClr val="002060"/>
              </a:solidFill>
              <a:latin typeface="Arial" pitchFamily="34" charset="0"/>
              <a:ea typeface="Tahoma" pitchFamily="34" charset="0"/>
              <a:cs typeface="Arial" pitchFamily="34" charset="0"/>
            </a:endParaRPr>
          </a:p>
          <a:p>
            <a:pPr algn="just">
              <a:defRPr/>
            </a:pPr>
            <a:r>
              <a:rPr lang="tr-TR" sz="1300" b="1" dirty="0">
                <a:solidFill>
                  <a:srgbClr val="002060"/>
                </a:solidFill>
                <a:latin typeface="Arial" pitchFamily="34" charset="0"/>
                <a:ea typeface="Tahoma" pitchFamily="34" charset="0"/>
                <a:cs typeface="Arial" pitchFamily="34" charset="0"/>
              </a:rPr>
              <a:t>Gemi çelik konstrüksiyonu, gemi güverte ekipmanları (donanımları) ve boru işlerinde çelikten alüminyuma, döküm demirden </a:t>
            </a:r>
            <a:r>
              <a:rPr lang="tr-TR" sz="1300" b="1" dirty="0" err="1">
                <a:solidFill>
                  <a:srgbClr val="002060"/>
                </a:solidFill>
                <a:latin typeface="Arial" pitchFamily="34" charset="0"/>
                <a:ea typeface="Tahoma" pitchFamily="34" charset="0"/>
                <a:cs typeface="Arial" pitchFamily="34" charset="0"/>
              </a:rPr>
              <a:t>paslanmaza</a:t>
            </a:r>
            <a:r>
              <a:rPr lang="tr-TR" sz="1300" b="1" dirty="0">
                <a:solidFill>
                  <a:srgbClr val="002060"/>
                </a:solidFill>
                <a:latin typeface="Arial" pitchFamily="34" charset="0"/>
                <a:ea typeface="Tahoma" pitchFamily="34" charset="0"/>
                <a:cs typeface="Arial" pitchFamily="34" charset="0"/>
              </a:rPr>
              <a:t> kadar çeşitli malzemelerde onarım, bakım veya imalat hizmeti verebilmekteyiz.</a:t>
            </a:r>
          </a:p>
        </p:txBody>
      </p:sp>
      <p:sp>
        <p:nvSpPr>
          <p:cNvPr id="10" name="Dikdörtgen 9"/>
          <p:cNvSpPr/>
          <p:nvPr/>
        </p:nvSpPr>
        <p:spPr>
          <a:xfrm>
            <a:off x="199753" y="6750207"/>
            <a:ext cx="10277239" cy="344980"/>
          </a:xfrm>
          <a:prstGeom prst="rect">
            <a:avLst/>
          </a:prstGeom>
        </p:spPr>
        <p:txBody>
          <a:bodyPr wrap="square" lIns="97804" tIns="48902" rIns="97804" bIns="48902">
            <a:spAutoFit/>
          </a:bodyPr>
          <a:lstStyle/>
          <a:p>
            <a:pPr algn="ctr">
              <a:defRPr/>
            </a:pPr>
            <a:r>
              <a:rPr lang="tr-TR" sz="1600" b="1" dirty="0">
                <a:solidFill>
                  <a:srgbClr val="002060"/>
                </a:solidFill>
                <a:latin typeface="Arial" pitchFamily="34" charset="0"/>
                <a:ea typeface="Tahoma" pitchFamily="34" charset="0"/>
                <a:cs typeface="Arial" pitchFamily="34" charset="0"/>
              </a:rPr>
              <a:t>MAKİNE’DEN ÇELİĞE TEK FİRMA TEK SERVİS</a:t>
            </a:r>
          </a:p>
        </p:txBody>
      </p:sp>
      <p:pic>
        <p:nvPicPr>
          <p:cNvPr id="17" name="Picture 3" descr="C:\Users\bozkurt\Desktop\IMG_0271.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94684" y="4626818"/>
            <a:ext cx="2208000" cy="1656000"/>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8" name="Picture 5" descr="C:\Users\bozkurt\Desktop\IMG_0368.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514964" y="4626818"/>
            <a:ext cx="2208000" cy="1656000"/>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7" descr="C:\Users\bozkurt\Desktop\IMG_1654.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035244" y="4626818"/>
            <a:ext cx="2208000" cy="1656000"/>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Resim 10">
            <a:extLst>
              <a:ext uri="{FF2B5EF4-FFF2-40B4-BE49-F238E27FC236}">
                <a16:creationId xmlns:a16="http://schemas.microsoft.com/office/drawing/2014/main" id="{4D9CB632-1792-4D31-92F9-88D6513D18F7}"/>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2" name="Resim 11">
            <a:extLst>
              <a:ext uri="{FF2B5EF4-FFF2-40B4-BE49-F238E27FC236}">
                <a16:creationId xmlns:a16="http://schemas.microsoft.com/office/drawing/2014/main" id="{EAE715CD-EC98-4859-B25A-DD6301F891D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4" name="Dikdörtgen 13">
            <a:extLst>
              <a:ext uri="{FF2B5EF4-FFF2-40B4-BE49-F238E27FC236}">
                <a16:creationId xmlns:a16="http://schemas.microsoft.com/office/drawing/2014/main" id="{306880D7-3FB5-4DA1-85A1-7EC4298A98C1}"/>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pic>
        <p:nvPicPr>
          <p:cNvPr id="15" name="Resim 14">
            <a:extLst>
              <a:ext uri="{FF2B5EF4-FFF2-40B4-BE49-F238E27FC236}">
                <a16:creationId xmlns:a16="http://schemas.microsoft.com/office/drawing/2014/main" id="{E770E529-B5E4-42CB-B5EA-5FAE4FDA418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164" y="4626818"/>
            <a:ext cx="2118360" cy="1656000"/>
          </a:xfrm>
          <a:prstGeom prst="rect">
            <a:avLst/>
          </a:prstGeom>
          <a:noFill/>
          <a:effectLst>
            <a:glow rad="101600">
              <a:schemeClr val="accent1">
                <a:satMod val="175000"/>
                <a:alpha val="40000"/>
              </a:schemeClr>
            </a:glow>
          </a:effectLst>
        </p:spPr>
      </p:pic>
    </p:spTree>
    <p:extLst>
      <p:ext uri="{BB962C8B-B14F-4D97-AF65-F5344CB8AC3E}">
        <p14:creationId xmlns:p14="http://schemas.microsoft.com/office/powerpoint/2010/main" val="3742842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199753" y="6750207"/>
            <a:ext cx="10277239" cy="344980"/>
          </a:xfrm>
          <a:prstGeom prst="rect">
            <a:avLst/>
          </a:prstGeom>
        </p:spPr>
        <p:txBody>
          <a:bodyPr wrap="square" lIns="97804" tIns="48902" rIns="97804" bIns="48902">
            <a:spAutoFit/>
          </a:bodyPr>
          <a:lstStyle/>
          <a:p>
            <a:pPr algn="ctr">
              <a:defRPr/>
            </a:pPr>
            <a:r>
              <a:rPr lang="tr-TR" sz="1600" b="1" dirty="0">
                <a:solidFill>
                  <a:srgbClr val="002060"/>
                </a:solidFill>
                <a:latin typeface="Arial" pitchFamily="34" charset="0"/>
                <a:ea typeface="Tahoma" pitchFamily="34" charset="0"/>
                <a:cs typeface="Arial" pitchFamily="34" charset="0"/>
              </a:rPr>
              <a:t>MAKİNE’DEN ÇELİĞE TEK FİRMA TEK SERVİS</a:t>
            </a:r>
          </a:p>
        </p:txBody>
      </p:sp>
      <p:pic>
        <p:nvPicPr>
          <p:cNvPr id="2050" name="Picture 2" descr="http://www.yilmazdenizcilik.com/images/urun/surme_merdiven_4b.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6910" r="8195"/>
          <a:stretch/>
        </p:blipFill>
        <p:spPr bwMode="auto">
          <a:xfrm>
            <a:off x="1890316" y="3042642"/>
            <a:ext cx="1512844" cy="16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yilmazdenizcilik.com/images/urun/kaporta_11b.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7136"/>
          <a:stretch/>
        </p:blipFill>
        <p:spPr bwMode="auto">
          <a:xfrm>
            <a:off x="4078785" y="4843042"/>
            <a:ext cx="2211039"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www.yilmazdenizcilik.com/images/urun/makina_1b.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474492" y="3042642"/>
            <a:ext cx="1358486" cy="16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www.yilmazdenizcilik.com/images/urun/halat_tamburu_5b.jpg"/>
          <p:cNvPicPr>
            <a:picLocks noChangeArrowheads="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4646" b="6279"/>
          <a:stretch/>
        </p:blipFill>
        <p:spPr bwMode="auto">
          <a:xfrm>
            <a:off x="8947100" y="4843042"/>
            <a:ext cx="1512000"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Picture 3" descr="C:\Users\bozkurt\Desktop\P1020824.JPG"/>
          <p:cNvPicPr>
            <a:picLocks noChangeArrowheads="1"/>
          </p:cNvPicPr>
          <p:nvPr/>
        </p:nvPicPr>
        <p:blipFill rotWithShape="1">
          <a:blip r:embed="rId11" cstate="print">
            <a:extLst>
              <a:ext uri="{BEBA8EAE-BF5A-486C-A8C5-ECC9F3942E4B}">
                <a14:imgProps xmlns:a14="http://schemas.microsoft.com/office/drawing/2010/main">
                  <a14:imgLayer r:embed="rId12">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15223" r="10527"/>
          <a:stretch/>
        </p:blipFill>
        <p:spPr bwMode="auto">
          <a:xfrm>
            <a:off x="2157456" y="4843042"/>
            <a:ext cx="1836000"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bozkurt\Desktop\0311.jpg"/>
          <p:cNvPicPr>
            <a:picLocks noChangeArrowheads="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87728" y="4843042"/>
            <a:ext cx="2448000"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bozkurt\Desktop\47.jpg"/>
          <p:cNvPicPr>
            <a:picLocks noChangeArrowheads="1"/>
          </p:cNvPicPr>
          <p:nvPr/>
        </p:nvPicPr>
        <p:blipFill rotWithShape="1">
          <a:blip r:embed="rId15" cstate="print">
            <a:extLst>
              <a:ext uri="{BEBA8EAE-BF5A-486C-A8C5-ECC9F3942E4B}">
                <a14:imgProps xmlns:a14="http://schemas.microsoft.com/office/drawing/2010/main">
                  <a14:imgLayer r:embed="rId1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39313" t="16104" r="11212"/>
          <a:stretch/>
        </p:blipFill>
        <p:spPr bwMode="auto">
          <a:xfrm>
            <a:off x="8887231" y="3042642"/>
            <a:ext cx="1576373" cy="16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Resim 15">
            <a:extLst>
              <a:ext uri="{FF2B5EF4-FFF2-40B4-BE49-F238E27FC236}">
                <a16:creationId xmlns:a16="http://schemas.microsoft.com/office/drawing/2014/main" id="{DD28575E-53A3-408C-B741-DE302A51E9D9}"/>
              </a:ext>
            </a:extLst>
          </p:cNvPr>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7" name="Resim 16">
            <a:extLst>
              <a:ext uri="{FF2B5EF4-FFF2-40B4-BE49-F238E27FC236}">
                <a16:creationId xmlns:a16="http://schemas.microsoft.com/office/drawing/2014/main" id="{AA6A6422-F635-439D-ACFE-F9B3FAA70F10}"/>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8" name="Dikdörtgen 17">
            <a:extLst>
              <a:ext uri="{FF2B5EF4-FFF2-40B4-BE49-F238E27FC236}">
                <a16:creationId xmlns:a16="http://schemas.microsoft.com/office/drawing/2014/main" id="{16C8B968-FF1E-435D-8DAB-EB7393F0274E}"/>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pic>
        <p:nvPicPr>
          <p:cNvPr id="19" name="Resim 18">
            <a:extLst>
              <a:ext uri="{FF2B5EF4-FFF2-40B4-BE49-F238E27FC236}">
                <a16:creationId xmlns:a16="http://schemas.microsoft.com/office/drawing/2014/main" id="{3378EA2D-4CA9-4236-B518-DC0448761CCE}"/>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4131" y="4843042"/>
            <a:ext cx="1837995" cy="1800000"/>
          </a:xfrm>
          <a:prstGeom prst="rect">
            <a:avLst/>
          </a:prstGeom>
          <a:ln>
            <a:noFill/>
          </a:ln>
          <a:effectLst>
            <a:outerShdw blurRad="190500" algn="tl" rotWithShape="0">
              <a:srgbClr val="000000">
                <a:alpha val="70000"/>
              </a:srgbClr>
            </a:outerShdw>
          </a:effectLst>
        </p:spPr>
      </p:pic>
      <p:pic>
        <p:nvPicPr>
          <p:cNvPr id="20" name="Resim 19">
            <a:extLst>
              <a:ext uri="{FF2B5EF4-FFF2-40B4-BE49-F238E27FC236}">
                <a16:creationId xmlns:a16="http://schemas.microsoft.com/office/drawing/2014/main" id="{F2E0194D-09B1-4D4B-9EE2-04ACA687DA14}"/>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14652" y="3042642"/>
            <a:ext cx="2095500" cy="1620000"/>
          </a:xfrm>
          <a:prstGeom prst="rect">
            <a:avLst/>
          </a:prstGeom>
          <a:ln>
            <a:noFill/>
          </a:ln>
          <a:effectLst>
            <a:outerShdw blurRad="190500" algn="tl" rotWithShape="0">
              <a:srgbClr val="000000">
                <a:alpha val="70000"/>
              </a:srgbClr>
            </a:outerShdw>
          </a:effectLst>
        </p:spPr>
      </p:pic>
      <p:pic>
        <p:nvPicPr>
          <p:cNvPr id="22" name="Resim 21">
            <a:extLst>
              <a:ext uri="{FF2B5EF4-FFF2-40B4-BE49-F238E27FC236}">
                <a16:creationId xmlns:a16="http://schemas.microsoft.com/office/drawing/2014/main" id="{D7F9ADA7-2CCB-4480-A970-4C39C3CEEDDD}"/>
              </a:ext>
            </a:extLst>
          </p:cNvPr>
          <p:cNvPicPr/>
          <p:nvPr/>
        </p:nvPicPr>
        <p:blipFill rotWithShape="1">
          <a:blip r:embed="rId21" cstate="print">
            <a:extLst>
              <a:ext uri="{28A0092B-C50C-407E-A947-70E740481C1C}">
                <a14:useLocalDpi xmlns:a14="http://schemas.microsoft.com/office/drawing/2010/main" val="0"/>
              </a:ext>
            </a:extLst>
          </a:blip>
          <a:srcRect b="38561"/>
          <a:stretch/>
        </p:blipFill>
        <p:spPr bwMode="auto">
          <a:xfrm>
            <a:off x="7094299" y="3056336"/>
            <a:ext cx="1708785" cy="1620000"/>
          </a:xfrm>
          <a:prstGeom prst="rect">
            <a:avLst/>
          </a:prstGeom>
          <a:ln>
            <a:noFill/>
          </a:ln>
          <a:effectLst>
            <a:outerShdw blurRad="190500" algn="tl" rotWithShape="0">
              <a:srgbClr val="000000">
                <a:alpha val="70000"/>
              </a:srgbClr>
            </a:outerShdw>
          </a:effectLst>
        </p:spPr>
      </p:pic>
      <p:pic>
        <p:nvPicPr>
          <p:cNvPr id="23" name="Resim 22">
            <a:extLst>
              <a:ext uri="{FF2B5EF4-FFF2-40B4-BE49-F238E27FC236}">
                <a16:creationId xmlns:a16="http://schemas.microsoft.com/office/drawing/2014/main" id="{AA16A5B9-577A-4DE5-8503-760BE0B3B6BC}"/>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9796" y="3042642"/>
            <a:ext cx="1588512" cy="1620000"/>
          </a:xfrm>
          <a:prstGeom prst="rect">
            <a:avLst/>
          </a:prstGeom>
          <a:ln>
            <a:noFill/>
          </a:ln>
          <a:effectLst>
            <a:outerShdw blurRad="190500" algn="tl" rotWithShape="0">
              <a:srgbClr val="000000">
                <a:alpha val="70000"/>
              </a:srgbClr>
            </a:outerShdw>
          </a:effectLst>
        </p:spPr>
      </p:pic>
      <p:sp>
        <p:nvSpPr>
          <p:cNvPr id="24" name="7 Metin kutusu">
            <a:extLst>
              <a:ext uri="{FF2B5EF4-FFF2-40B4-BE49-F238E27FC236}">
                <a16:creationId xmlns:a16="http://schemas.microsoft.com/office/drawing/2014/main" id="{0DDA188A-D542-42B7-850B-4D31436136BB}"/>
              </a:ext>
            </a:extLst>
          </p:cNvPr>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S H I P   H U L </a:t>
            </a:r>
            <a:r>
              <a:rPr lang="tr-TR" sz="1500" b="1" dirty="0" err="1">
                <a:solidFill>
                  <a:srgbClr val="002060"/>
                </a:solidFill>
                <a:latin typeface="Tahoma" pitchFamily="34" charset="0"/>
                <a:ea typeface="Tahoma" pitchFamily="34" charset="0"/>
                <a:cs typeface="Tahoma" pitchFamily="34" charset="0"/>
              </a:rPr>
              <a:t>L</a:t>
            </a:r>
            <a:r>
              <a:rPr lang="tr-TR" sz="1500" b="1" dirty="0">
                <a:solidFill>
                  <a:srgbClr val="002060"/>
                </a:solidFill>
                <a:latin typeface="Tahoma" pitchFamily="34" charset="0"/>
                <a:ea typeface="Tahoma" pitchFamily="34" charset="0"/>
                <a:cs typeface="Tahoma" pitchFamily="34" charset="0"/>
              </a:rPr>
              <a:t>   &amp;   O U T F I T </a:t>
            </a:r>
            <a:r>
              <a:rPr lang="tr-TR" sz="1500" b="1" dirty="0" err="1">
                <a:solidFill>
                  <a:srgbClr val="002060"/>
                </a:solidFill>
                <a:latin typeface="Tahoma" pitchFamily="34" charset="0"/>
                <a:ea typeface="Tahoma" pitchFamily="34" charset="0"/>
                <a:cs typeface="Tahoma" pitchFamily="34" charset="0"/>
              </a:rPr>
              <a:t>T</a:t>
            </a:r>
            <a:r>
              <a:rPr lang="tr-TR" sz="1500" b="1" dirty="0">
                <a:solidFill>
                  <a:srgbClr val="002060"/>
                </a:solidFill>
                <a:latin typeface="Tahoma" pitchFamily="34" charset="0"/>
                <a:ea typeface="Tahoma" pitchFamily="34" charset="0"/>
                <a:cs typeface="Tahoma" pitchFamily="34" charset="0"/>
              </a:rPr>
              <a:t> I N G   &amp;   P I P I N G   R E P A I R I N G</a:t>
            </a:r>
          </a:p>
        </p:txBody>
      </p:sp>
    </p:spTree>
    <p:extLst>
      <p:ext uri="{BB962C8B-B14F-4D97-AF65-F5344CB8AC3E}">
        <p14:creationId xmlns:p14="http://schemas.microsoft.com/office/powerpoint/2010/main" val="1430777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par>
                                <p:cTn id="24" presetID="10" presetClass="entr" presetSubtype="0" fill="hold" nodeType="with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500"/>
                                        <p:tgtEl>
                                          <p:spTgt spid="2058"/>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500"/>
                                        <p:tgtEl>
                                          <p:spTgt spid="1032"/>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2052"/>
                                        </p:tgtEl>
                                        <p:attrNameLst>
                                          <p:attrName>style.visibility</p:attrName>
                                        </p:attrNameLst>
                                      </p:cBhvr>
                                      <p:to>
                                        <p:strVal val="visible"/>
                                      </p:to>
                                    </p:set>
                                    <p:animEffect transition="in" filter="fade">
                                      <p:cBhvr>
                                        <p:cTn id="44" dur="500"/>
                                        <p:tgtEl>
                                          <p:spTgt spid="2052"/>
                                        </p:tgtEl>
                                      </p:cBhvr>
                                    </p:animEffect>
                                  </p:childTnLst>
                                </p:cTn>
                              </p:par>
                              <p:par>
                                <p:cTn id="45" presetID="10"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par>
                                <p:cTn id="48" presetID="10" presetClass="entr" presetSubtype="0" fill="hold" nodeType="withEffect">
                                  <p:stCondLst>
                                    <p:cond delay="0"/>
                                  </p:stCondLst>
                                  <p:childTnLst>
                                    <p:set>
                                      <p:cBhvr>
                                        <p:cTn id="49" dur="1" fill="hold">
                                          <p:stCondLst>
                                            <p:cond delay="0"/>
                                          </p:stCondLst>
                                        </p:cTn>
                                        <p:tgtEl>
                                          <p:spTgt spid="2060"/>
                                        </p:tgtEl>
                                        <p:attrNameLst>
                                          <p:attrName>style.visibility</p:attrName>
                                        </p:attrNameLst>
                                      </p:cBhvr>
                                      <p:to>
                                        <p:strVal val="visible"/>
                                      </p:to>
                                    </p:set>
                                    <p:animEffect transition="in" filter="fade">
                                      <p:cBhvr>
                                        <p:cTn id="50"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199753" y="6750207"/>
            <a:ext cx="10277239" cy="344980"/>
          </a:xfrm>
          <a:prstGeom prst="rect">
            <a:avLst/>
          </a:prstGeom>
        </p:spPr>
        <p:txBody>
          <a:bodyPr wrap="square" lIns="97804" tIns="48902" rIns="97804" bIns="48902">
            <a:spAutoFit/>
          </a:bodyPr>
          <a:lstStyle/>
          <a:p>
            <a:pPr algn="ctr">
              <a:defRPr/>
            </a:pPr>
            <a:r>
              <a:rPr lang="tr-TR" sz="1600" b="1" dirty="0">
                <a:solidFill>
                  <a:srgbClr val="002060"/>
                </a:solidFill>
                <a:latin typeface="Arial" pitchFamily="34" charset="0"/>
                <a:ea typeface="Tahoma" pitchFamily="34" charset="0"/>
                <a:cs typeface="Arial" pitchFamily="34" charset="0"/>
              </a:rPr>
              <a:t>MAKİNE’DEN ÇELİĞE TEK FİRMA TEK SERVİS</a:t>
            </a:r>
          </a:p>
        </p:txBody>
      </p:sp>
      <p:pic>
        <p:nvPicPr>
          <p:cNvPr id="1026" name="Picture 2" descr="C:\Users\bozkurt\Desktop\Yeni klasör\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32" y="3091779"/>
            <a:ext cx="1950708" cy="14630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3" descr="C:\Users\bozkurt\Desktop\Yeni klasör\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872" y="3091779"/>
            <a:ext cx="1950708" cy="14630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bozkurt\Desktop\Yeni klasör\1-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4104" y="3091779"/>
            <a:ext cx="1950708" cy="14630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6" descr="C:\Users\bozkurt\Desktop\Yeni klasör\20160303_1415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903" t="16827" b="19673"/>
          <a:stretch/>
        </p:blipFill>
        <p:spPr bwMode="auto">
          <a:xfrm>
            <a:off x="6426820" y="3091778"/>
            <a:ext cx="2183953" cy="14630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7" descr="C:\Users\bozkurt\Desktop\Yeni klasör\050220104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406" y="4986858"/>
            <a:ext cx="1968433" cy="14095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8" descr="C:\Users\bozkurt\Desktop\Yeni klasör\DSCN447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0356" y="4987018"/>
            <a:ext cx="1950708"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bozkurt\Desktop\Yeni klasör\IMG_230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6580" y="4987018"/>
            <a:ext cx="1080000" cy="14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5" name="Picture 11" descr="C:\Users\bozkurt\Desktop\Yeni klasör\IMG_237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417" r="20390" b="23877"/>
          <a:stretch/>
        </p:blipFill>
        <p:spPr bwMode="auto">
          <a:xfrm>
            <a:off x="7578948" y="5017662"/>
            <a:ext cx="1485879" cy="14093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6" name="Picture 12" descr="C:\Users\bozkurt\Desktop\Yeni klasör\IMG_3065.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340" r="10344"/>
          <a:stretch/>
        </p:blipFill>
        <p:spPr bwMode="auto">
          <a:xfrm>
            <a:off x="8687546" y="3091778"/>
            <a:ext cx="1758617"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Resim 15">
            <a:extLst>
              <a:ext uri="{FF2B5EF4-FFF2-40B4-BE49-F238E27FC236}">
                <a16:creationId xmlns:a16="http://schemas.microsoft.com/office/drawing/2014/main" id="{2F2FCA91-8327-4018-846F-388C2B0221B3}"/>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7" name="Resim 16">
            <a:extLst>
              <a:ext uri="{FF2B5EF4-FFF2-40B4-BE49-F238E27FC236}">
                <a16:creationId xmlns:a16="http://schemas.microsoft.com/office/drawing/2014/main" id="{AF74C96D-E551-4C56-BA1B-36519D927B4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8" name="Dikdörtgen 17">
            <a:extLst>
              <a:ext uri="{FF2B5EF4-FFF2-40B4-BE49-F238E27FC236}">
                <a16:creationId xmlns:a16="http://schemas.microsoft.com/office/drawing/2014/main" id="{054B625A-80E2-4F18-A139-FFD899C7C065}"/>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pic>
        <p:nvPicPr>
          <p:cNvPr id="20" name="Resim 19">
            <a:extLst>
              <a:ext uri="{FF2B5EF4-FFF2-40B4-BE49-F238E27FC236}">
                <a16:creationId xmlns:a16="http://schemas.microsoft.com/office/drawing/2014/main" id="{0F20CDA3-0AE9-4718-9ABD-39FC19496D49}"/>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18708" y="5015818"/>
            <a:ext cx="2080260" cy="1411200"/>
          </a:xfrm>
          <a:prstGeom prst="rect">
            <a:avLst/>
          </a:prstGeom>
          <a:ln>
            <a:noFill/>
          </a:ln>
          <a:effectLst>
            <a:outerShdw blurRad="190500" algn="tl" rotWithShape="0">
              <a:srgbClr val="000000">
                <a:alpha val="70000"/>
              </a:srgbClr>
            </a:outerShdw>
          </a:effectLst>
        </p:spPr>
      </p:pic>
      <p:pic>
        <p:nvPicPr>
          <p:cNvPr id="21" name="Resim 20">
            <a:extLst>
              <a:ext uri="{FF2B5EF4-FFF2-40B4-BE49-F238E27FC236}">
                <a16:creationId xmlns:a16="http://schemas.microsoft.com/office/drawing/2014/main" id="{46F9E9B1-B850-4CFC-B02C-D2507349332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44807" y="5015818"/>
            <a:ext cx="1280160" cy="1411200"/>
          </a:xfrm>
          <a:prstGeom prst="rect">
            <a:avLst/>
          </a:prstGeom>
          <a:ln>
            <a:noFill/>
          </a:ln>
          <a:effectLst>
            <a:outerShdw blurRad="190500" algn="tl" rotWithShape="0">
              <a:srgbClr val="000000">
                <a:alpha val="70000"/>
              </a:srgbClr>
            </a:outerShdw>
          </a:effectLst>
        </p:spPr>
      </p:pic>
      <p:sp>
        <p:nvSpPr>
          <p:cNvPr id="22" name="7 Metin kutusu">
            <a:extLst>
              <a:ext uri="{FF2B5EF4-FFF2-40B4-BE49-F238E27FC236}">
                <a16:creationId xmlns:a16="http://schemas.microsoft.com/office/drawing/2014/main" id="{C193AB7E-D761-423D-AFFC-DE0C3CB8966A}"/>
              </a:ext>
            </a:extLst>
          </p:cNvPr>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S H I P   H U L </a:t>
            </a:r>
            <a:r>
              <a:rPr lang="tr-TR" sz="1500" b="1" dirty="0" err="1">
                <a:solidFill>
                  <a:srgbClr val="002060"/>
                </a:solidFill>
                <a:latin typeface="Tahoma" pitchFamily="34" charset="0"/>
                <a:ea typeface="Tahoma" pitchFamily="34" charset="0"/>
                <a:cs typeface="Tahoma" pitchFamily="34" charset="0"/>
              </a:rPr>
              <a:t>L</a:t>
            </a:r>
            <a:r>
              <a:rPr lang="tr-TR" sz="1500" b="1" dirty="0">
                <a:solidFill>
                  <a:srgbClr val="002060"/>
                </a:solidFill>
                <a:latin typeface="Tahoma" pitchFamily="34" charset="0"/>
                <a:ea typeface="Tahoma" pitchFamily="34" charset="0"/>
                <a:cs typeface="Tahoma" pitchFamily="34" charset="0"/>
              </a:rPr>
              <a:t>   &amp;   O U T F I T </a:t>
            </a:r>
            <a:r>
              <a:rPr lang="tr-TR" sz="1500" b="1" dirty="0" err="1">
                <a:solidFill>
                  <a:srgbClr val="002060"/>
                </a:solidFill>
                <a:latin typeface="Tahoma" pitchFamily="34" charset="0"/>
                <a:ea typeface="Tahoma" pitchFamily="34" charset="0"/>
                <a:cs typeface="Tahoma" pitchFamily="34" charset="0"/>
              </a:rPr>
              <a:t>T</a:t>
            </a:r>
            <a:r>
              <a:rPr lang="tr-TR" sz="1500" b="1" dirty="0">
                <a:solidFill>
                  <a:srgbClr val="002060"/>
                </a:solidFill>
                <a:latin typeface="Tahoma" pitchFamily="34" charset="0"/>
                <a:ea typeface="Tahoma" pitchFamily="34" charset="0"/>
                <a:cs typeface="Tahoma" pitchFamily="34" charset="0"/>
              </a:rPr>
              <a:t> I N G   &amp;   P I P I N G   R E P A I R I N G</a:t>
            </a:r>
          </a:p>
        </p:txBody>
      </p:sp>
    </p:spTree>
    <p:extLst>
      <p:ext uri="{BB962C8B-B14F-4D97-AF65-F5344CB8AC3E}">
        <p14:creationId xmlns:p14="http://schemas.microsoft.com/office/powerpoint/2010/main" val="6469829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36"/>
                                        </p:tgtEl>
                                        <p:attrNameLst>
                                          <p:attrName>style.visibility</p:attrName>
                                        </p:attrNameLst>
                                      </p:cBhvr>
                                      <p:to>
                                        <p:strVal val="visible"/>
                                      </p:to>
                                    </p:set>
                                    <p:anim calcmode="lin" valueType="num">
                                      <p:cBhvr additive="base">
                                        <p:cTn id="36" dur="500" fill="hold"/>
                                        <p:tgtEl>
                                          <p:spTgt spid="1036"/>
                                        </p:tgtEl>
                                        <p:attrNameLst>
                                          <p:attrName>ppt_x</p:attrName>
                                        </p:attrNameLst>
                                      </p:cBhvr>
                                      <p:tavLst>
                                        <p:tav tm="0">
                                          <p:val>
                                            <p:strVal val="#ppt_x"/>
                                          </p:val>
                                        </p:tav>
                                        <p:tav tm="100000">
                                          <p:val>
                                            <p:strVal val="#ppt_x"/>
                                          </p:val>
                                        </p:tav>
                                      </p:tavLst>
                                    </p:anim>
                                    <p:anim calcmode="lin" valueType="num">
                                      <p:cBhvr additive="base">
                                        <p:cTn id="37"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33"/>
                                        </p:tgtEl>
                                        <p:attrNameLst>
                                          <p:attrName>style.visibility</p:attrName>
                                        </p:attrNameLst>
                                      </p:cBhvr>
                                      <p:to>
                                        <p:strVal val="visible"/>
                                      </p:to>
                                    </p:set>
                                    <p:animEffect transition="in" filter="fade">
                                      <p:cBhvr>
                                        <p:cTn id="52" dur="1000"/>
                                        <p:tgtEl>
                                          <p:spTgt spid="1033"/>
                                        </p:tgtEl>
                                      </p:cBhvr>
                                    </p:animEffect>
                                    <p:anim calcmode="lin" valueType="num">
                                      <p:cBhvr>
                                        <p:cTn id="53" dur="1000" fill="hold"/>
                                        <p:tgtEl>
                                          <p:spTgt spid="1033"/>
                                        </p:tgtEl>
                                        <p:attrNameLst>
                                          <p:attrName>ppt_x</p:attrName>
                                        </p:attrNameLst>
                                      </p:cBhvr>
                                      <p:tavLst>
                                        <p:tav tm="0">
                                          <p:val>
                                            <p:strVal val="#ppt_x"/>
                                          </p:val>
                                        </p:tav>
                                        <p:tav tm="100000">
                                          <p:val>
                                            <p:strVal val="#ppt_x"/>
                                          </p:val>
                                        </p:tav>
                                      </p:tavLst>
                                    </p:anim>
                                    <p:anim calcmode="lin" valueType="num">
                                      <p:cBhvr>
                                        <p:cTn id="54" dur="1000" fill="hold"/>
                                        <p:tgtEl>
                                          <p:spTgt spid="10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5"/>
                                        </p:tgtEl>
                                        <p:attrNameLst>
                                          <p:attrName>style.visibility</p:attrName>
                                        </p:attrNameLst>
                                      </p:cBhvr>
                                      <p:to>
                                        <p:strVal val="visible"/>
                                      </p:to>
                                    </p:set>
                                    <p:animEffect transition="in" filter="fade">
                                      <p:cBhvr>
                                        <p:cTn id="62" dur="1000"/>
                                        <p:tgtEl>
                                          <p:spTgt spid="1035"/>
                                        </p:tgtEl>
                                      </p:cBhvr>
                                    </p:animEffect>
                                    <p:anim calcmode="lin" valueType="num">
                                      <p:cBhvr>
                                        <p:cTn id="63" dur="1000" fill="hold"/>
                                        <p:tgtEl>
                                          <p:spTgt spid="1035"/>
                                        </p:tgtEl>
                                        <p:attrNameLst>
                                          <p:attrName>ppt_x</p:attrName>
                                        </p:attrNameLst>
                                      </p:cBhvr>
                                      <p:tavLst>
                                        <p:tav tm="0">
                                          <p:val>
                                            <p:strVal val="#ppt_x"/>
                                          </p:val>
                                        </p:tav>
                                        <p:tav tm="100000">
                                          <p:val>
                                            <p:strVal val="#ppt_x"/>
                                          </p:val>
                                        </p:tav>
                                      </p:tavLst>
                                    </p:anim>
                                    <p:anim calcmode="lin" valueType="num">
                                      <p:cBhvr>
                                        <p:cTn id="64" dur="1000" fill="hold"/>
                                        <p:tgtEl>
                                          <p:spTgt spid="103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199753" y="6750207"/>
            <a:ext cx="10277239" cy="344980"/>
          </a:xfrm>
          <a:prstGeom prst="rect">
            <a:avLst/>
          </a:prstGeom>
        </p:spPr>
        <p:txBody>
          <a:bodyPr wrap="square" lIns="97804" tIns="48902" rIns="97804" bIns="48902">
            <a:spAutoFit/>
          </a:bodyPr>
          <a:lstStyle/>
          <a:p>
            <a:pPr algn="ctr">
              <a:defRPr/>
            </a:pPr>
            <a:r>
              <a:rPr lang="tr-TR" sz="1600" b="1" dirty="0">
                <a:solidFill>
                  <a:srgbClr val="002060"/>
                </a:solidFill>
                <a:latin typeface="Arial" pitchFamily="34" charset="0"/>
                <a:ea typeface="Tahoma" pitchFamily="34" charset="0"/>
                <a:cs typeface="Arial" pitchFamily="34" charset="0"/>
              </a:rPr>
              <a:t>MAKİNE’DEN ÇELİĞE TEK FİRMA TEK SERVİS</a:t>
            </a:r>
          </a:p>
        </p:txBody>
      </p:sp>
      <p:pic>
        <p:nvPicPr>
          <p:cNvPr id="2050" name="Picture 2" descr="C:\Users\bozkurt\Desktop\Yeni klasör\IMG_34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59" t="14483" r="6073" b="26426"/>
          <a:stretch/>
        </p:blipFill>
        <p:spPr bwMode="auto">
          <a:xfrm>
            <a:off x="216407" y="3162781"/>
            <a:ext cx="2508716"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bozkurt\Desktop\Yeni klasör\IMG_58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684" y="3162982"/>
            <a:ext cx="1461600"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bozkurt\Desktop\Yeni klasör\1-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651" t="8849" b="24140"/>
          <a:stretch/>
        </p:blipFill>
        <p:spPr bwMode="auto">
          <a:xfrm>
            <a:off x="216407" y="4923413"/>
            <a:ext cx="1281699"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6" name="Picture 8" descr="C:\Users\bozkurt\Desktop\Yeni klasör\1-5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97" t="27526" r="7475"/>
          <a:stretch/>
        </p:blipFill>
        <p:spPr bwMode="auto">
          <a:xfrm>
            <a:off x="1567067" y="4916567"/>
            <a:ext cx="1043329"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8" name="Picture 10" descr="C:\Users\bozkurt\Desktop\Yeni klasör\11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197"/>
          <a:stretch/>
        </p:blipFill>
        <p:spPr bwMode="auto">
          <a:xfrm>
            <a:off x="2658065" y="4923413"/>
            <a:ext cx="1248475"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0" name="Picture 12" descr="C:\Users\bozkurt\Desktop\Yeni klasör\11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4232" y="4923413"/>
            <a:ext cx="2254756"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61" name="Picture 13" descr="C:\Users\bozkurt\Desktop\Yeni klasör\DSCN444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6528" y="4916567"/>
            <a:ext cx="2470464" cy="146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Resim 16">
            <a:extLst>
              <a:ext uri="{FF2B5EF4-FFF2-40B4-BE49-F238E27FC236}">
                <a16:creationId xmlns:a16="http://schemas.microsoft.com/office/drawing/2014/main" id="{27BE1A55-5E60-44EB-B984-3F8BA13AA0EF}"/>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24" y="378346"/>
            <a:ext cx="4992152" cy="1779610"/>
          </a:xfrm>
          <a:prstGeom prst="rect">
            <a:avLst/>
          </a:prstGeom>
          <a:noFill/>
          <a:ln>
            <a:noFill/>
          </a:ln>
        </p:spPr>
      </p:pic>
      <p:pic>
        <p:nvPicPr>
          <p:cNvPr id="18" name="Resim 17">
            <a:extLst>
              <a:ext uri="{FF2B5EF4-FFF2-40B4-BE49-F238E27FC236}">
                <a16:creationId xmlns:a16="http://schemas.microsoft.com/office/drawing/2014/main" id="{B5D97F12-8997-4E23-8F4D-57D33C47C70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41559" b="-6419"/>
          <a:stretch/>
        </p:blipFill>
        <p:spPr>
          <a:xfrm>
            <a:off x="8567258" y="2157956"/>
            <a:ext cx="1909735" cy="380251"/>
          </a:xfrm>
          <a:prstGeom prst="rect">
            <a:avLst/>
          </a:prstGeom>
        </p:spPr>
      </p:pic>
      <p:sp>
        <p:nvSpPr>
          <p:cNvPr id="19" name="Dikdörtgen 18">
            <a:extLst>
              <a:ext uri="{FF2B5EF4-FFF2-40B4-BE49-F238E27FC236}">
                <a16:creationId xmlns:a16="http://schemas.microsoft.com/office/drawing/2014/main" id="{DC11A85B-ABA8-4724-BC19-5767B78F13EB}"/>
              </a:ext>
            </a:extLst>
          </p:cNvPr>
          <p:cNvSpPr/>
          <p:nvPr/>
        </p:nvSpPr>
        <p:spPr>
          <a:xfrm>
            <a:off x="7506940" y="2255161"/>
            <a:ext cx="1132326" cy="283425"/>
          </a:xfrm>
          <a:prstGeom prst="rect">
            <a:avLst/>
          </a:prstGeom>
        </p:spPr>
        <p:txBody>
          <a:bodyPr wrap="square" lIns="97804" tIns="48902" rIns="97804" bIns="48902">
            <a:spAutoFit/>
          </a:bodyPr>
          <a:lstStyle/>
          <a:p>
            <a:pPr algn="r">
              <a:defRPr/>
            </a:pPr>
            <a:r>
              <a:rPr lang="tr-TR" sz="1200" dirty="0">
                <a:latin typeface="Verdana" pitchFamily="34" charset="0"/>
                <a:ea typeface="Verdana" pitchFamily="34" charset="0"/>
                <a:cs typeface="Verdana" pitchFamily="34" charset="0"/>
              </a:rPr>
              <a:t>Powered </a:t>
            </a:r>
            <a:r>
              <a:rPr lang="tr-TR" sz="1200" dirty="0" err="1">
                <a:latin typeface="Verdana" pitchFamily="34" charset="0"/>
                <a:ea typeface="Verdana" pitchFamily="34" charset="0"/>
                <a:cs typeface="Verdana" pitchFamily="34" charset="0"/>
              </a:rPr>
              <a:t>by</a:t>
            </a:r>
            <a:endParaRPr lang="en-GB" sz="1200" dirty="0">
              <a:latin typeface="Verdana" pitchFamily="34" charset="0"/>
              <a:ea typeface="Verdana" pitchFamily="34" charset="0"/>
              <a:cs typeface="Verdana" pitchFamily="34" charset="0"/>
            </a:endParaRPr>
          </a:p>
        </p:txBody>
      </p:sp>
      <p:sp>
        <p:nvSpPr>
          <p:cNvPr id="20" name="7 Metin kutusu">
            <a:extLst>
              <a:ext uri="{FF2B5EF4-FFF2-40B4-BE49-F238E27FC236}">
                <a16:creationId xmlns:a16="http://schemas.microsoft.com/office/drawing/2014/main" id="{581F320B-B0C8-4913-904D-E51A191C7A78}"/>
              </a:ext>
            </a:extLst>
          </p:cNvPr>
          <p:cNvSpPr txBox="1">
            <a:spLocks noChangeArrowheads="1"/>
          </p:cNvSpPr>
          <p:nvPr/>
        </p:nvSpPr>
        <p:spPr bwMode="auto">
          <a:xfrm>
            <a:off x="216407" y="1774067"/>
            <a:ext cx="10260586" cy="3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2" rIns="97804" bIns="4890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500" b="1" dirty="0">
                <a:solidFill>
                  <a:srgbClr val="002060"/>
                </a:solidFill>
                <a:latin typeface="Tahoma" pitchFamily="34" charset="0"/>
                <a:ea typeface="Tahoma" pitchFamily="34" charset="0"/>
                <a:cs typeface="Tahoma" pitchFamily="34" charset="0"/>
              </a:rPr>
              <a:t>S H I P   H U L </a:t>
            </a:r>
            <a:r>
              <a:rPr lang="tr-TR" sz="1500" b="1" dirty="0" err="1">
                <a:solidFill>
                  <a:srgbClr val="002060"/>
                </a:solidFill>
                <a:latin typeface="Tahoma" pitchFamily="34" charset="0"/>
                <a:ea typeface="Tahoma" pitchFamily="34" charset="0"/>
                <a:cs typeface="Tahoma" pitchFamily="34" charset="0"/>
              </a:rPr>
              <a:t>L</a:t>
            </a:r>
            <a:r>
              <a:rPr lang="tr-TR" sz="1500" b="1" dirty="0">
                <a:solidFill>
                  <a:srgbClr val="002060"/>
                </a:solidFill>
                <a:latin typeface="Tahoma" pitchFamily="34" charset="0"/>
                <a:ea typeface="Tahoma" pitchFamily="34" charset="0"/>
                <a:cs typeface="Tahoma" pitchFamily="34" charset="0"/>
              </a:rPr>
              <a:t>   &amp;   O U T F I T </a:t>
            </a:r>
            <a:r>
              <a:rPr lang="tr-TR" sz="1500" b="1" dirty="0" err="1">
                <a:solidFill>
                  <a:srgbClr val="002060"/>
                </a:solidFill>
                <a:latin typeface="Tahoma" pitchFamily="34" charset="0"/>
                <a:ea typeface="Tahoma" pitchFamily="34" charset="0"/>
                <a:cs typeface="Tahoma" pitchFamily="34" charset="0"/>
              </a:rPr>
              <a:t>T</a:t>
            </a:r>
            <a:r>
              <a:rPr lang="tr-TR" sz="1500" b="1" dirty="0">
                <a:solidFill>
                  <a:srgbClr val="002060"/>
                </a:solidFill>
                <a:latin typeface="Tahoma" pitchFamily="34" charset="0"/>
                <a:ea typeface="Tahoma" pitchFamily="34" charset="0"/>
                <a:cs typeface="Tahoma" pitchFamily="34" charset="0"/>
              </a:rPr>
              <a:t> I N G   &amp;   P I P I N G   R E P A I R I N G</a:t>
            </a:r>
          </a:p>
        </p:txBody>
      </p:sp>
      <p:pic>
        <p:nvPicPr>
          <p:cNvPr id="21" name="Resim 20">
            <a:extLst>
              <a:ext uri="{FF2B5EF4-FFF2-40B4-BE49-F238E27FC236}">
                <a16:creationId xmlns:a16="http://schemas.microsoft.com/office/drawing/2014/main" id="{72C23E6C-16B7-43C7-8A45-E2B985E40D4F}"/>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1336" y="3162781"/>
            <a:ext cx="2339340" cy="1461600"/>
          </a:xfrm>
          <a:prstGeom prst="rect">
            <a:avLst/>
          </a:prstGeom>
          <a:ln>
            <a:noFill/>
          </a:ln>
          <a:effectLst>
            <a:outerShdw blurRad="190500" algn="tl" rotWithShape="0">
              <a:srgbClr val="000000">
                <a:alpha val="70000"/>
              </a:srgbClr>
            </a:outerShdw>
          </a:effectLst>
        </p:spPr>
      </p:pic>
      <p:pic>
        <p:nvPicPr>
          <p:cNvPr id="22" name="Resim 21">
            <a:extLst>
              <a:ext uri="{FF2B5EF4-FFF2-40B4-BE49-F238E27FC236}">
                <a16:creationId xmlns:a16="http://schemas.microsoft.com/office/drawing/2014/main" id="{D67280DB-0436-422E-9F9C-7E4561132E12}"/>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8304" y="3162781"/>
            <a:ext cx="2110740" cy="1461600"/>
          </a:xfrm>
          <a:prstGeom prst="rect">
            <a:avLst/>
          </a:prstGeom>
          <a:ln>
            <a:noFill/>
          </a:ln>
          <a:effectLst>
            <a:outerShdw blurRad="190500" algn="tl" rotWithShape="0">
              <a:srgbClr val="000000">
                <a:alpha val="70000"/>
              </a:srgbClr>
            </a:outerShdw>
          </a:effectLst>
        </p:spPr>
      </p:pic>
      <p:pic>
        <p:nvPicPr>
          <p:cNvPr id="24" name="Resim 23">
            <a:extLst>
              <a:ext uri="{FF2B5EF4-FFF2-40B4-BE49-F238E27FC236}">
                <a16:creationId xmlns:a16="http://schemas.microsoft.com/office/drawing/2014/main" id="{69FB7581-6C80-4AD7-853E-DD8AD6DD5EAE}"/>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23064" y="3162781"/>
            <a:ext cx="1533608" cy="1461600"/>
          </a:xfrm>
          <a:prstGeom prst="rect">
            <a:avLst/>
          </a:prstGeom>
          <a:ln>
            <a:noFill/>
          </a:ln>
          <a:effectLst>
            <a:outerShdw blurRad="190500" algn="tl" rotWithShape="0">
              <a:srgbClr val="000000">
                <a:alpha val="70000"/>
              </a:srgbClr>
            </a:outerShdw>
          </a:effectLst>
        </p:spPr>
      </p:pic>
      <p:pic>
        <p:nvPicPr>
          <p:cNvPr id="25" name="Resim 24">
            <a:extLst>
              <a:ext uri="{FF2B5EF4-FFF2-40B4-BE49-F238E27FC236}">
                <a16:creationId xmlns:a16="http://schemas.microsoft.com/office/drawing/2014/main" id="{425CD52E-F0E9-47C0-878B-4408FE04F23A}"/>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78548" y="4914850"/>
            <a:ext cx="1623060" cy="1461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59351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1000"/>
                                        <p:tgtEl>
                                          <p:spTgt spid="2052"/>
                                        </p:tgtEl>
                                      </p:cBhvr>
                                    </p:animEffect>
                                    <p:anim calcmode="lin" valueType="num">
                                      <p:cBhvr>
                                        <p:cTn id="31" dur="1000" fill="hold"/>
                                        <p:tgtEl>
                                          <p:spTgt spid="2052"/>
                                        </p:tgtEl>
                                        <p:attrNameLst>
                                          <p:attrName>ppt_x</p:attrName>
                                        </p:attrNameLst>
                                      </p:cBhvr>
                                      <p:tavLst>
                                        <p:tav tm="0">
                                          <p:val>
                                            <p:strVal val="#ppt_x"/>
                                          </p:val>
                                        </p:tav>
                                        <p:tav tm="100000">
                                          <p:val>
                                            <p:strVal val="#ppt_x"/>
                                          </p:val>
                                        </p:tav>
                                      </p:tavLst>
                                    </p:anim>
                                    <p:anim calcmode="lin" valueType="num">
                                      <p:cBhvr>
                                        <p:cTn id="32" dur="1000" fill="hold"/>
                                        <p:tgtEl>
                                          <p:spTgt spid="205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5"/>
                                        </p:tgtEl>
                                        <p:attrNameLst>
                                          <p:attrName>style.visibility</p:attrName>
                                        </p:attrNameLst>
                                      </p:cBhvr>
                                      <p:to>
                                        <p:strVal val="visible"/>
                                      </p:to>
                                    </p:set>
                                    <p:anim calcmode="lin" valueType="num">
                                      <p:cBhvr additive="base">
                                        <p:cTn id="47" dur="500" fill="hold"/>
                                        <p:tgtEl>
                                          <p:spTgt spid="2055"/>
                                        </p:tgtEl>
                                        <p:attrNameLst>
                                          <p:attrName>ppt_x</p:attrName>
                                        </p:attrNameLst>
                                      </p:cBhvr>
                                      <p:tavLst>
                                        <p:tav tm="0">
                                          <p:val>
                                            <p:strVal val="#ppt_x"/>
                                          </p:val>
                                        </p:tav>
                                        <p:tav tm="100000">
                                          <p:val>
                                            <p:strVal val="#ppt_x"/>
                                          </p:val>
                                        </p:tav>
                                      </p:tavLst>
                                    </p:anim>
                                    <p:anim calcmode="lin" valueType="num">
                                      <p:cBhvr additive="base">
                                        <p:cTn id="48" dur="500" fill="hold"/>
                                        <p:tgtEl>
                                          <p:spTgt spid="205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56"/>
                                        </p:tgtEl>
                                        <p:attrNameLst>
                                          <p:attrName>style.visibility</p:attrName>
                                        </p:attrNameLst>
                                      </p:cBhvr>
                                      <p:to>
                                        <p:strVal val="visible"/>
                                      </p:to>
                                    </p:set>
                                    <p:anim calcmode="lin" valueType="num">
                                      <p:cBhvr additive="base">
                                        <p:cTn id="51" dur="500" fill="hold"/>
                                        <p:tgtEl>
                                          <p:spTgt spid="2056"/>
                                        </p:tgtEl>
                                        <p:attrNameLst>
                                          <p:attrName>ppt_x</p:attrName>
                                        </p:attrNameLst>
                                      </p:cBhvr>
                                      <p:tavLst>
                                        <p:tav tm="0">
                                          <p:val>
                                            <p:strVal val="#ppt_x"/>
                                          </p:val>
                                        </p:tav>
                                        <p:tav tm="100000">
                                          <p:val>
                                            <p:strVal val="#ppt_x"/>
                                          </p:val>
                                        </p:tav>
                                      </p:tavLst>
                                    </p:anim>
                                    <p:anim calcmode="lin" valueType="num">
                                      <p:cBhvr additive="base">
                                        <p:cTn id="52" dur="500" fill="hold"/>
                                        <p:tgtEl>
                                          <p:spTgt spid="205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58"/>
                                        </p:tgtEl>
                                        <p:attrNameLst>
                                          <p:attrName>style.visibility</p:attrName>
                                        </p:attrNameLst>
                                      </p:cBhvr>
                                      <p:to>
                                        <p:strVal val="visible"/>
                                      </p:to>
                                    </p:set>
                                    <p:anim calcmode="lin" valueType="num">
                                      <p:cBhvr additive="base">
                                        <p:cTn id="55" dur="500" fill="hold"/>
                                        <p:tgtEl>
                                          <p:spTgt spid="2058"/>
                                        </p:tgtEl>
                                        <p:attrNameLst>
                                          <p:attrName>ppt_x</p:attrName>
                                        </p:attrNameLst>
                                      </p:cBhvr>
                                      <p:tavLst>
                                        <p:tav tm="0">
                                          <p:val>
                                            <p:strVal val="#ppt_x"/>
                                          </p:val>
                                        </p:tav>
                                        <p:tav tm="100000">
                                          <p:val>
                                            <p:strVal val="#ppt_x"/>
                                          </p:val>
                                        </p:tav>
                                      </p:tavLst>
                                    </p:anim>
                                    <p:anim calcmode="lin" valueType="num">
                                      <p:cBhvr additive="base">
                                        <p:cTn id="56" dur="500" fill="hold"/>
                                        <p:tgtEl>
                                          <p:spTgt spid="20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60"/>
                                        </p:tgtEl>
                                        <p:attrNameLst>
                                          <p:attrName>style.visibility</p:attrName>
                                        </p:attrNameLst>
                                      </p:cBhvr>
                                      <p:to>
                                        <p:strVal val="visible"/>
                                      </p:to>
                                    </p:set>
                                    <p:anim calcmode="lin" valueType="num">
                                      <p:cBhvr additive="base">
                                        <p:cTn id="63" dur="500" fill="hold"/>
                                        <p:tgtEl>
                                          <p:spTgt spid="2060"/>
                                        </p:tgtEl>
                                        <p:attrNameLst>
                                          <p:attrName>ppt_x</p:attrName>
                                        </p:attrNameLst>
                                      </p:cBhvr>
                                      <p:tavLst>
                                        <p:tav tm="0">
                                          <p:val>
                                            <p:strVal val="#ppt_x"/>
                                          </p:val>
                                        </p:tav>
                                        <p:tav tm="100000">
                                          <p:val>
                                            <p:strVal val="#ppt_x"/>
                                          </p:val>
                                        </p:tav>
                                      </p:tavLst>
                                    </p:anim>
                                    <p:anim calcmode="lin" valueType="num">
                                      <p:cBhvr additive="base">
                                        <p:cTn id="64" dur="500" fill="hold"/>
                                        <p:tgtEl>
                                          <p:spTgt spid="206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061"/>
                                        </p:tgtEl>
                                        <p:attrNameLst>
                                          <p:attrName>style.visibility</p:attrName>
                                        </p:attrNameLst>
                                      </p:cBhvr>
                                      <p:to>
                                        <p:strVal val="visible"/>
                                      </p:to>
                                    </p:set>
                                    <p:anim calcmode="lin" valueType="num">
                                      <p:cBhvr additive="base">
                                        <p:cTn id="67" dur="500" fill="hold"/>
                                        <p:tgtEl>
                                          <p:spTgt spid="2061"/>
                                        </p:tgtEl>
                                        <p:attrNameLst>
                                          <p:attrName>ppt_x</p:attrName>
                                        </p:attrNameLst>
                                      </p:cBhvr>
                                      <p:tavLst>
                                        <p:tav tm="0">
                                          <p:val>
                                            <p:strVal val="#ppt_x"/>
                                          </p:val>
                                        </p:tav>
                                        <p:tav tm="100000">
                                          <p:val>
                                            <p:strVal val="#ppt_x"/>
                                          </p:val>
                                        </p:tav>
                                      </p:tavLst>
                                    </p:anim>
                                    <p:anim calcmode="lin" valueType="num">
                                      <p:cBhvr additive="base">
                                        <p:cTn id="68"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2|2.5"/>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4978</TotalTime>
  <Words>798</Words>
  <Application>Microsoft Office PowerPoint</Application>
  <PresentationFormat>Özel</PresentationFormat>
  <Paragraphs>69</Paragraphs>
  <Slides>12</Slides>
  <Notes>0</Notes>
  <HiddenSlides>1</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Tahoma</vt:lpstr>
      <vt:lpstr>Verdana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Bozkurt mamati</dc:creator>
  <cp:lastModifiedBy>Hasan</cp:lastModifiedBy>
  <cp:revision>242</cp:revision>
  <dcterms:created xsi:type="dcterms:W3CDTF">2017-12-22T02:28:27Z</dcterms:created>
  <dcterms:modified xsi:type="dcterms:W3CDTF">2023-01-17T08:33:33Z</dcterms:modified>
</cp:coreProperties>
</file>